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и норма реакции: основные темы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влияния среды на признаки организмов и адаптивность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контекст: изменчивость в природе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фундамент биологического разнообразия, разделяется на наследственную и ненаследственную. Последняя обусловлена внешними факторами и влияет на индивидуумы, не передаваясь по наследству, помогая популяциям адаптироваться.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ненаследственной изменчивости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представляет собой вариации признаков, вызванные факторами среды, не изменяющие генетический код организма.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изменчивости присущ всем живым организмам независимо от их видовой принадлежности и биологического статуса.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данного типа не передаются потомству и не закрепляются в генетическом аппарате популяции, оставаясь индивидуальными для каждого организма.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Видоизменяемость и её природа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Видоизменяемость — это временные, обратимые фенотипические изменения без вовлечения генов, отражающие реакцию организма на изменения среды.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подкожного жира у животных варьируется согласно температурным колебаниям, обеспечивая терморегуляцию без генетических изменений.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окраски меха у млекопитающих в зависимости от сезона демонстрирует адаптивный, нестойкий феномен видоизменяемости.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образование каллуса после травм является примером адаптивной реакции, не затрагивающей наследственные характеристики.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ненаследственных изменений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и изменения мускулатуры спортсменов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приводят к увеличению мышечной массы и выносливости, не затрагивая генотип. Эти изменения обеспечивают индивидуальную приспособленность к нагрузкам в течение жизни.
</a:t>
            </a:r>
            <a:endParaRPr lang="en-US" sz="987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комнатных растений к освещённости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меняют форму и цвет листьев в зависимости от уровня света: при недостатке света листья становятся крупнее и светлее, что повышает эффективность фотосинтеза.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смена окраски шерсти зайца-беляка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меняет окраску шерсти с бурой на белую зимой для маскировки на снегу, что демонстрирует временную изменчивость, не передаваемую потомству.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возникает из-за мутаций и генетических рекомбинаций, закрепляется во всех клетках и передается потомству.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наследственная и ненаследственная изменчивость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не затрагивает гены и ограничена определёнными клетками или тканями данного организма.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ненаследственной изменчивости исчезают после устранения влияющих факторов среды и не наследуются.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отсутствие передачи изменений следующему поколению и временный характер таких фенотипических вариаций.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форма — модификационная изменчивость, возникающая в результате адаптивных реакций организма на динамичные условия внешней среды.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Проявляется на уровне отдельного индивида и наблюдается как у животных, так и у растений, а также у человека в ответ на окружающие факторы.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Внутрипопуляционные фенотипические различия обусловлены исключительно воздействием внешней среды на окончательную форму признаков.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ненаследственной изменчивости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вызывающие ненаследственную изменчивость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изменение окраски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колебания влияют на пигментацию животных, вызывая сезонные изменения цвета, что способствует их выживанию в различных климатических условиях.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структура листьев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адаптируют структуру листьев — плотность и толщину — в зависимости от влажности окружающей среды для оптимизации водообмена и фотосинтеза.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интенсивность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уровня освещения регулирует скорость фотосинтеза, что напрямую влияет на рост и развитие растений, формируя разнообразие фенотипических признаков.
</a:t>
            </a:r>
            <a:endParaRPr lang="en-US" sz="10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влияние температуры на рост растений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повышает рост, экстремумы тормозят развитие, наглядно иллюстрируя адаптивную реакцию растений.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растения напрямую зависит от температуры среды, подтверждая проявления модификационной изменчивости.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по физиологии растений, 2022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реакции: научное определение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— совокупность всех фенотипических проявлений признака при изменении условий среды при неизменном генотипе.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широко применимо в генетике, селекции и экологии для понимания пределов фенотипической пластичности.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введён в начале XX века учёным В. Иогансеном, который исследовал вариативность фасоли под разными условиями.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отражает способности организма адаптироваться без генетических изменений, обеспечивая оптимальное развитие.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представляет собой полный набор наследственной информации, задающей потенциал развития признаков организма при различных условиях взаимодействия с окружающей средой.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фенотип: связь с нормой реакции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— совокупность проявленных признаков, формирующихся благодаря влиянию факторов среды на генетический фон в процессе роста и развития индивида.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определяет диапазон вариаций фенотипа при фиксированном генотипе, отражая биологическую адаптивность и гибкость организма к изменениям 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норма реакции отличается стабильностью признака, ограниченной генетическими рамками. Примером служит цвет радужки глаз у человека, который практически не изменяется под влиянием окружающей среды.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и узкая норма реакции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норма реакции характеризуется значительной вариативностью признака под воздействием внешних факторов. Например, масса тела человека может значительно изменяться в зависимости от питания и физической активности.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Гистограмма: распределение фенотипов внутри нормы реакции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Фенотипы растений варьируются даже при одном генотипе, что подтверждает влияние факторов среды, таких как температура и влажность.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широком диапазоне вариации роста, обусловленном нормой реакции, а не генетическими изменениями.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лабораторные исследования физиологии растений, 2018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обеспечивает быстрый отклик организмов на изменения окружающей среды без необходимости генетических перестроек.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ненаследственной изменчивости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повышает шансы на выживание в условиях кратковременных стрессов, позволяя поддерживать жизнеспособность популяций.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Ненаследственные изменения сохраняют генетическую стабильность, предотвращая накопление вредных мутаций в популяции.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фенотипа, возникающая благодаря этому типу изменчивости, играет ключевую роль в адаптивных стратегиях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отличия модификационной и мутационной изменчивости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структурно выделяет основные различия по причинам, наследуемости, темпу возникновения, массовости и примерам.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подтверждают фундаментальные различия в природе и последствиях модификационной и мутационной изменчивости для популяций.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таблица 12.2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модификационной изменчивости у человека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форма и мышечная сила у людей варьируются в зависимости от образа жизни, питания и уровня физической активности, отражая модификационные изменения.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 условия жизни играют ведущую роль в формировании индивидуальных особенностей и приспособляемости к окружающему миру.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Однояйцевые близнецы с разными привычками могут значительно различаться по внешним признакам, несмотря на одинаковый генотип.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признака в рамках нормы реакции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взаимодействия генотипа и среды, приводящие к вариациям фенотипа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нормой реакции — ключевые исследования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В. Иогансена с фасолью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Иогансен изучал, как разные температуры влияли на рост фасоли с одинаковым генотипом, выявляя диапазон фенотипических изменений без мутирования генов.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Й.Г. Кольреутера на табаке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Кольреутер экспериментировал с условиями освещения, наблюдая вариации размеров и формы листьев у растений с идентичным генотипом.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опыты на пшенице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Генетики анализируют влияние полива и температуры на рост различных сортов пшеницы, подчеркивая роль среды в формировании фенотипа.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 ненаследственной изменчивости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растениеводстве управление условиями выращивания позволяет получать сорта с оптимальными признаками без генетических вмешательств.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коррекция тренировочных методов и питания способствует развитию необходимых физических качеств у спортсменов.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использует модификационные изменения для улучшения физических характеристик и продуктивности животных.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знание влияния среды помогает в профилактике и реабилитации, улучшая качество жизни пациентов через правильные условия.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ненаследственной изменчивости в адаптации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ненаследственной изменчивости и нормы реакции раскрывает механизмы адаптации, позволяет управлять развитием организмов в сельском хозяйстве, медицине и других сферах.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2026-05-09T23:44:34Z</dcterms:created>
  <dcterms:modified xsi:type="dcterms:W3CDTF">2026-05-09T23:44:34Z</dcterms:modified>
</cp:coreProperties>
</file>