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питание и пищеварение в жизни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— основа здоровья и развития подростка.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питания и биологическая роль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жизненно важная биологическая потребность, сформировавшаяся в ходе эволюции. С древних времён рацион изменялся, отражая образ жизни человека. Подростки нуждаются в особом питании для поддержания роста и развития.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строительным материалом для клеток и тканей, помогают восстанавливать организм после нагрузок и травм.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выполняют роль энергетического резерва и защищают внутренние органы от повреждений и холода.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являются главным источником энергии, необходимой для умственной деятельности и физических упражнений.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участвуют в регуляции обменных процессов, укрепляют кости, зубы и иммунитет подростка.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пищи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Зерновые, овощи и фрукты — основа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обеспечивают организм клетчаткой, витаминами и энергией. Они должны занимать большую часть дневного рациона и поддерживать здоровье пищеварения.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 белковые продукты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мясо, рыба и яйца содержат белки и кальций, необходимые для формирования костей и мышц в подростковом возрасте.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сахара и жиров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сладкого и жирного может привести к лишнему весу и проблемам с пищеварением, поэтому их употребление следует ограничивать.
</a:t>
            </a:r>
            <a:endParaRPr lang="en-US" sz="110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подростков: основные группы продуктов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распределения питательных веществ в рационе подростка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оптимальные пропорции для энергии, роста и умственной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Сбалансированные макроэлементы способствуют хорошему обмену веществ и профилактике пищеварительных расстройств.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исследования питания подростков,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происходит механическая и химическая обработка пищи, в том числе расщепление белков под действием ферментов.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завершается переваривание и происходит всасывание питательных веществ в кровь для дальнейшего использования организмом.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перемещается из рта в желудок за счёт мышечных сокращений, проходя по пищеводу без задержек.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организме: этапы переваривания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рот, глотку, пищевод, желудок, тонкий и толстый кишечник. Эти части последовательно обеспечивают процесс переваривания и усвоения пищи.
</a:t>
            </a:r>
            <a:endParaRPr lang="en-US" sz="1147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желчный пузырь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для расщепления жиров, а желчный пузырь хранит её и направляет в кишечник при необходимости.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выделяет ферменты, расщепляющие белки, жиры и углеводы, а также регулирует уровень сахара в крови.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пищеварительной системы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механической и химической обработки пищи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ротовой полости и слюны в пищеварении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зубов пища измельчается до удобной для проглатывания консистенции, облегчая дальнейшее переваривание.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пищу, содействует её скольжению по пищеводу, уменьшает трение и защитит слизистую рта.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амилаза в слюне начинает расщеплять сложные углеводы на более простые компоненты для последующего усвоения.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состоит из нескольких слоёв мышц и слизистой оболочки, которые обеспечивают механическую переработку пищи и защиту органа от кислой среды.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соляную кислоту, создающую кислую среду, и фермент пепсин, расщепляющий белки на более простые соединения.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желудка выделяет слизь, которая защищает стенки от агрессивного воздействия желудочного сока и предотвращает повреждения.
</a:t>
            </a:r>
            <a:endParaRPr lang="en-US" sz="109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функции и химический состав желудочного сока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выполняет фильтрацию токсинов и вырабатывает желчь — важное вещество, которое способствует перевариванию жиров и усвоению витаминов, необходимых организму подростка.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синтезирует ферменты, расщепляющие белки, жиры и углеводы, поддерживая полноценное пищеварение и обеспечивая организм необходимыми питательными веществами.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органов обеспечивает поддержание обменных процессов, помогает сохранить энергию и способствует общему здоровью организма в период интенсивного роста.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печени и поджелудочной железы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внутри ворсинок: транспорт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внутри ворсинок служит каналами для поступления питательных веществ в кровь. Этот процесс обеспечивает распределение всех важных элементов по всему организму, способствуя росту и восстановлению тканей.
</a:t>
            </a:r>
            <a:endParaRPr lang="en-US" sz="966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ворсинки увеличивают эффективность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на поверхности тонкого кишечника многократно увеличивают площадь всасывания. Благодаря им питательные вещества быстрее и эффективнее попадают в кровоток, обеспечивая клетки энергией и строительным материалом.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всасывания в тонком кишечнике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286" y="1935209"/>
            <a:ext cx="406605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отделов пищеварительной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органы, их функции и особенности, подчеркивая взаимосвязь и координацию работы для эффективного пищеварения.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органов обеспечивает полное переваривание и усвоение пищи, что жизненно важно для подросткового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 год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воды и клетчатки для пищеварения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играет ключевую роль в растворении питательных веществ и облегчении их перемещения по пищеварительной системе, а также содействует выведению продуктов обмена из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активизирует перистальтику кишечника, способствуя правильной моторике и предотвращая застои, что снижает риск запоров и других нарушений.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источниками клетчатки выступают овощи, фрукты и цельнозерновые продукты, которые должны занимать значительную часть рациона подростка для поддержания пищеварения.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пищевых нарушений среди подростков: статистика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фастфуда и недостаток витаминов — основные факторы, влияющие на развитие этих нарушений среди детей школьного возраста.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подчеркивает необходимость формирования правильных пищевых привычек для предупреждения заболеваний и поддержания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обследования школьников и национальные исследования,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завтрака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 обеспечивает мозг необходимой энергией, улучшая концентрацию и память у школьников. Пропуск утра снижает работоспособность и внимание.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недостатка витаминов на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группы В и железа вызывает усталость и раздражительность, снижая эмоциональное состояние и мотивацию к учебе.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Умственная активность при сбалансированном 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распределение питательных веществ стимулирует работу мозга, обеспечивая высокий уровень умственной активности и стрессоустойчивость.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когнитивные функции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подростка: режим и распределение приёмов пищи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принимать пищу 4–5 раз в день, чтобы обеспечить постоянный приток энергии для роста и учебы, избегая переедания.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играет ключевую роль, ведь он запускает обмен веществ и повышает внимательность на уроках.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должен быть полноценным и сбалансированным, включать белки, углеводы и овощи для насыщения и восстановления сил.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ужин и полезные перекусы в течение дня помогают поддерживать нормальный уровень сахара в крови и улучшают обмен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блюд на разные приёмы пищи, включающие необходимые питательные вещества для здорового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меню обеспечивает оптимальное сочетание белков, углеводов, витаминов и клетчатки, поддерживая здоровье и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диетологов для подростков,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меню на день для подростка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поздних ужинов для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приёмы пищи нарушают биоритмы организма, замедляют пищеварение и могут привести к гастриту. Рекомендуется ужинать за 2-3 часа до сна для здоровья.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переедания и фастфуда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фастфуда и переедание способствуют развитию ожирения и проблем с желудком. Такие привычки ведут к нарушению обмена веществ и снижению иммунитета.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пищевые привычки и их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и здоровья пищеварения в подростковом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пищевые привычки и эффективная работа пищеварительной системы создают основу для крепкого здоровья и успешного развития подростков.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2026-05-08T23:35:49Z</dcterms:created>
  <dcterms:modified xsi:type="dcterms:W3CDTF">2026-05-08T23:35:49Z</dcterms:modified>
</cp:coreProperties>
</file>