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подстановки в системах уравнений
</a:t>
            </a:r>
            <a:endParaRPr lang="en-US" sz="2906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заменить неизвестное и быстро решить систему?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системы и зачем нужен подстановки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уравнений помогают решать задачи про покупки, возраст, расстояние и другие ситуации. Способ подстановки удобен, когда одну переменную легко выразить через другую и затем подставить в соседнее уравнение.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системы способом подстановки
</a:t>
            </a:r>
            <a:endParaRPr lang="en-US" sz="2391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 решении линейной системы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 при переменной равен 1 или −1, выражение получается сразу и решение идёт быстрее.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выбора метода при решении систем уравнений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при переменной делает выражение почти готовым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подстановки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Выразить одно неизвестное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одну переменную записывают через другую в удобном виде. После этого её можно заменить в соседнем уравнении, не теряя связь между условиями системы.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Получить одно уравнение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подстановки в системе остаётся только одна переменная. Это упрощает вычисления: вместо двух неизвестных нужно решить обычное линейное уравнение.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Вернуться к ответу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первое число найдено, вторую переменную подставляют обратно. Так получают пару значений, которая удовлетворяет обоим исходным уравнениям.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745805"/>
            <a:ext cx="4876200" cy="15417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и сложение: в чем разница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способа решения системы и выберем тот, который требует меньше преобразований.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выигрывает, когда выражение уже почти готово. Сложение удобнее, если коэффициенты можно быстро сделать противоположными.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школьных методов решения систем линейных уравнений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шаг: выразить переменную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простое уравнение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то уравнение, где переменная выражается легче всего. Чем короче получится запись, тем меньше будет вычислений на следующих шагах.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через другую букву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уравнения x + y = 8 можно получить x = 8 − y или y = 8 − x. Оба варианта подходят, если дальше подстановка удобна.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206520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Сократить 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первый шаг помогает избежать лишних скобок, дробей и длинных преобразований. Поэтому решение становится короче и понятнее.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62292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готовый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уравнении уже написано y =… или x = … дополнительные преобразования не нужны. Такое выражение сразу берут для подстановки.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система превращается в одно уравнение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после выражения и подстановки две неизвестные постепенно сводятся к одной. Это делает решение линейной системы более наглядным.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работает потому, что одна переменная заменяет другую, и система переходит от двух неизвестных к одному уравнению.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этапов решения системы способом подстановки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1: простая линейная система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Дано уравнения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Рассматриваем систему: y = x + 2 и x + y = 10. Первое уравнение уже выражает переменную, поэтому его удобно использовать для подстановки.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Подставить выражение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второе уравнение вместо y записываем x + 2. Получаем x + (x + 2) = 10, затем 2x + 2 = 10.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x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вычитания 2 из обеих частей имеем 2x = 8. Делим на 2 и получаем x = 4.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9802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и проверить y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x = 4 в y = x + 2 и получаем y = 6. Проверка даёт 4 + 6 = 10, значит ответ верный.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2: система с дробями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Записываем систему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Дано: y = x/2 и x + y = 9. Первое уравнение сразу даёт удобное выражение для подстановки.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Подставляем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y во втором уравнении пишем x/2. Получаем x + x/2 = 9 — одно уравнение с одной переменной.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Решаем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Приводим к общему знаменателю: 2x/2 + x/2 = 9, значит 3x/2 = 9. Отсюда x = 6.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4. Находим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x = 6 в y = x/2 и получаем y = 3. Пара (6; 3) удовлетворяет обеим строкам 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найденного ответа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оба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Найдённые значения x и y нужно подставить в каждое исходное уравнение. Если в обеих строках получаются верные равенства, система решена правильно.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Убедитесь в смысле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числа подходят алгебраически, они должны соответствовать и условию задачи. Поэтому проверка показывает не только правильность вычислений, но и разумность ответа.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Сверьте 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заметить ошибку в знаке, скобках или дробях. Даже если ответ выглядит правдоподобно, одно неверное действие может изменить результат.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8035" y="1531950"/>
            <a:ext cx="3670831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подстановке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решению систем уравнений способом подстановки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 с идеей метода, а с невнимательностью при записи выражений и проверке результата.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запись знаков, скобок и подстановка нужной переменной заметно снижает число ошибок.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решений может иметь система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решение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пересекаются в одной точке, поэтому система имеет единственную пару значений. При подстановке получается обычное равенство, которое даёт конкретный ответ.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Бесконечно много решений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уравнения описывают одну и ту же прямую, каждая подходящая точка подходит обоим уравнениям. После подстановки получается тождество, например верное равенство для любых значений.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Решений нет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прямые параллельны, они не пересекаются, и общих значений нет. При подстановке возникает противоречие, например неверное равенство, которое нельзя выполнить ни при каком числе.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возможных результата после подстановки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замены переменной итог зависит от полученного уравнения: оно может привести к точному числу, тождеству или противоречию.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чаще встречается единственное решение, но метод позволяет распознать все три случая.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возможных исходов линейной системы после подстановки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26783"/>
            <a:ext cx="221100" cy="19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7012" y="1611950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40350"/>
            <a:ext cx="221100" cy="221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2850" y="397250"/>
            <a:ext cx="7871700" cy="6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в задачах из жизни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цена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сумма покупок и разница в цене, одну величину удобно выразить через другую. Так можно быстро найти стоимость каждого товара без лишних догадок.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количество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про возраст или число предметов подстановка помогает связать два условия одной формулой. Сначала записывают выражение для одной величины, затем получают точный ответ.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0900" y="3433700"/>
            <a:ext cx="740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и скорость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2850" y="4051550"/>
            <a:ext cx="80256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задаче есть путь, время и скорость, одно из значений часто выражают через другое. Подстановка превращает словесное условие в понятную систему уравнений.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текстовая задача превращается в систему
</a:t>
            </a:r>
            <a:endParaRPr lang="en-US" sz="2681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перейти от условия к ответу через систему уравнений и подстановку.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477" y="1333500"/>
            <a:ext cx="2682013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способ подстановки важен в 7 классе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Учится алгебраической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помогает понимать, как буквы заменяют числа и как из словесного условия строится выражение. Это важный шаг к уверенной работе с алгеброй.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311683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 точность вычислений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подстановке нужно внимательно следить за скобками, знаками и порядком действий. Такая практика укрепляет аккуратность и снижает число ошибок в решениях.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Готовит к новым темам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подстановки становится основой для более сложных задач с уравнениями и графиками. Он показывает, что разные записи могут описывать одну и ту же ситуацию.
</a:t>
            </a:r>
            <a:endParaRPr lang="en-US" sz="12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913" y="1406675"/>
            <a:ext cx="4644923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шагам решения системы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памятка помогает не сбиться с последовательности действий и довести решение до проверки.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соблюдать порядок шагов, решение становится понятным и почти не требует лишних преобразований.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системы уравнений способом подстановки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способе подстановки
</a:t>
            </a:r>
            <a:endParaRPr lang="en-US" sz="2604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8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Заменяем переменную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метода в том, что одну неизвестную выражают через другую и подставляют полученное выражение во второе уравнение. Так система постепенно сводится к одному уравнению.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8473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удобство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особенно хороша, когда одно из уравнений уже записано в виде x =… или y = … В таком случае решение идёт быстрее и проще.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228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 записью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Скобки, минусы и дроби нужно писать очень аккуратно, иначе легко получить неверный результат. В подстановке мелкая ошибка быстро меняет весь ответ.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 проверяем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Найденная пара значений должна подходить обоим уравнениям системы. Проверка подтверждает правильность ответа и показывает, что вычисления выполнены без 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подстановки: просто и надёжно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подстановки помогает шаг за шагом превратить две записи в одно решение. Он удобен, понятен и особенно полезен, когда нужно найти связанные значения в уравнениях и задачах.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2026-05-29T21:28:45Z</dcterms:created>
  <dcterms:modified xsi:type="dcterms:W3CDTF">2026-05-29T21:28:45Z</dcterms:modified>
</cp:coreProperties>
</file>