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квадратных уравнений в задачах 8 класса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находят скрытые величины в задачах.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квадратные уравнения важны в задачах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уже умеем решать уравнения разными способами. Теперь важно научиться переводить условие задачи в модель, а затем проверять, подходит ли найденный ответ по смыслу.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квадратные уравнения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появляются в задачах на площадь, периметр и диагональ, когда неизвестную сторону удобно обозначить переменной и получить произведение или квадрат.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пути, времени и скорости квадратная зависимость возникает при ускорении или при составлении более сложной модели с несколькими величинами.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помогают находить пары чисел, если известны их сумма, произведение или другое условие, связывающее оба числа одновременно.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 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при построении геометрических фигур, когда размеры связаны между собой и одна величина выражается через другую через формулу.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текстовую задачу с квадратным уравнением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работы с текстовой задачей в 8 классе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как источник квадратного уравнения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одна сторона прямоугольника равна x сантиметров, а другая — x+5 сантиметров. Тогда все размеры можно выразить через одну неизвестную величину.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находится как произведение сторон: x(x+5). Если по условию она равна 84 см², получается квадратное уравнение x²+5x-84=0.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уравнения можно проверить оба корня и выбрать только тот, который подходит для длины стороны, ведь размер не может быть отрицательным.
</a:t>
            </a:r>
            <a:endParaRPr lang="en-US" sz="10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какой способ удобнее выбрать в зависимости от вида уравнения и цели проверки.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квадратных уравнений в задачах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Множители помогают быстро, формула работает всегда, а дискриминант заранее показывает, сколько решений имеет уравнение.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действительных корней связано с дискриминантом и помогает сразу понять, сколько вариантов ответа нужно проверять в задаче.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может иметь квадратное уравнение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значение дискриминанта, тем меньше действительных решений; при отрицательном значении их нет.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дискриминанта и свойства квадратного уравнения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дискриминанта помогает быстро понять, есть ли у задачи решения и сколько их нужно проверять после составления модели.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D=b²-4ac, школьный курс алгебры 8 класса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случая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дискриминант при проверке квадратного уравнения.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 и квадратная зависимость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путь зависит не только от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задаче на движение путь находят по формуле s=vt. Но если движение меняется со временем, зависимость становится сложнее, и в модели может появиться квадрат времени. Тогда уравнение помогает связать путь, скорость и время в одной записи.
</a:t>
            </a:r>
            <a:endParaRPr lang="en-US" sz="85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меняет форму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равномерно ускоренном движении расстояние зависит от t². Именно поэтому квадратные уравнения встречаются в более точных учебных моделях. На схеме удобно показать дорогу, автомобиль и подписанные величины, чтобы увидеть связь между ними.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 условии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требуют внимательно читать, какая величина дана и что нужно найти. Иногда именно условие о времени или ускорении подсказывает, что линейной формулы уже недостаточно и нужно использовать квадратное уравнение.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корни после решения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ответа после нахождения корней квадратного уравнения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все математические корни подходят в задаче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 может быть верным вычислительно, но не подходить по смыслу условия. В задаче важно проверить, соответствует ли он реальной ситуации, заданной в тексте.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масса, возраст и количество предметов имеют естественные ограничения. Нельзя получить отрицательную длину или дробное число предметов, если речь идет о целых объектах.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нужно подставить корни в условие и оценить их с точки зрения единиц измерения и здравого смысла. Так находят только те ответы, которые действительно подходят.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виды задач 8 класса и переменные, которые удобно выбирать для их решения.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школьные задачи и их математические модели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выбирают удобную переменную, а затем получают квадратное уравнение как математическую модель условия.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алгебре 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этап — правильно перевести условие на язык формул, потому что именно здесь задается вся дальнейшая работа с задачей.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шагов состоит решение задачи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обычно уходит на составление уравнения и проверку ответа, а не на само вычисление корней.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алгоритм решения текстовых задач, 8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число и произведение двух чисел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условия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нужно найти пару чисел, которая одновременно подходит и по сумме, и по произведению. Это удобно выражать через одно неизвестное и составлять квадратное уравнение.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число обозначить через x, то второе можно выразить через сумму или разность. После подстановки условий получается уравнение, которое связывает оба числа в одной записи.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суммой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сумме 7 и произведении 10 уравнение принимает вид x²-7x+10=0. Его корни показывают, какие два числа удовлетворяют обоим требованиям одновременно.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видеть за словами математическую структуру. Они помогают быстрее узнавать квадратное уравнение и проверять, какие значения действительно подходят по 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задачи: стороны, периметр, диагональ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с неизвестной стороной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площадь и одна сторона прямоугольника, вторая находится через уравнение. При добавлении периметра задача становится интереснее: приходится выразить обе стороны через одну переменную и решить квадратное уравнение.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и теорема Пифагора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диагональ стороны фигуры связаны не только между собой, но и с диагональю. Тогда используют теорему Пифагора, а после подстановки размеров получают квадратное уравнение для неизвестной стороны.
</a:t>
            </a:r>
            <a:endParaRPr lang="en-US" sz="78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 легче решать, если аккуратно нарисовать фигуру и подписать все данные. На чертеже сразу видно, какие величины связаны, где нужна переменная и какую формулу следует применить.
</a:t>
            </a:r>
            <a:endParaRPr lang="en-US" sz="82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x²+px+q=0 удобно сравнивать найденные корни с коэффициентами сразу после решения.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коэффициентов и корней по теореме Виета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и произведение корней совпадают с коэффициентами, ответ, скорее всего, найден верно. Это быстрая и удобная проверка.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Виета, школьный курс алгебры 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текста задачи к уравнению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решении текстовых задач с квадратными уравнениями в 8 классе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переменная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выбирает неизвестное неудобно, и из-за этого выражения становятся слишком сложными. Лучше сразу брать ту величину, через которую остальные записываются проще всего.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со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часто теряют минус или неверно переносят слагаемое. Одна такая ошибка меняет всё уравнение, поэтому каждый переход нужно записывать аккуратно и по шагам.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 единиц измерения выглядит незавершенным и может оказаться бессмысленным. Если задача дана в сантиметрах, минутах или штуках, это обязательно отражают в ответе.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найденный корень нужно подставить обратно в условие. Проверка помогает заметить лишние или неподходящие значения, особенно если в задаче есть длина, время или количество.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убедиться, что решение оформлено правильно и ответ подходит по смыслу.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самопроверки решения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пункты выполнены, решение обычно оформлено верно и ответ можно считать обоснованным.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решения текстовых задач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помогают увидеть ответ в тексте задачи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превращать условие в точную модель, выбирать переменную, находить корни и проверять их по смыслу. Такой навык нужен и в алгебре, и в геометрии.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2026-05-30T00:38:38Z</dcterms:created>
  <dcterms:modified xsi:type="dcterms:W3CDTF">2026-05-30T00:38:38Z</dcterms:modified>
</cp:coreProperties>
</file>