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4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Половые клетки и оплодотворение – значение и основные темы
</a:t>
            </a:r>
            <a:endParaRPr lang="en-US" sz="3114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формируют организм, а оплодотворение запускает развитие новой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научная значимость изучения половых клеток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века, с появлением микроскопа, учёные открыли сперматозоиды и яйцеклетки. Эти открытия объяснили передачу наследственности и заложили фундамент биологии размножения и эволюции.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половые клетки (гаметы)?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клетки, или гаметы, — это специализированные клетки, которые участвуют в половом размножении и обеспечивают передачу генетической информации.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гаметы — яйцеклетки, крупнее и содержат питательные вещества для поддержки развития зародыша, также имеют половинный набор хромосом.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гаметы называются сперматозоидами, они подвижны и имеют уменьшенный набор хромосом по сравнению с другими клетками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сперматозоида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сперматозоида содержит ядро с ДНК и акросому, необходимую для проникновения в яйцеклетку. Она отвечает за передачу генетического материала.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головки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с митохондриями обеспечивает энергетический запас для движения, а хвост (жгутик) позволяет активно передвигаться к яйцеклетке.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и хвост сперматозоида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яйцеклетки человека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имеет крупное ядро, содержащее материнский набор хромосом, и цитоплазму с питательными веществами для развития зародыша.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содержание и ядро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диаметр около 100-120 микрометров, покрыта плотной оболочкой (zona pellucida), которая защищает клетку и участвует в процессе оплодотворения.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оболочки яйцеклетки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082" y="1145300"/>
            <a:ext cx="545393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4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мужских и женских гамет
</a:t>
            </a:r>
            <a:endParaRPr lang="en-US" sz="2664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между мужскими и женскими половыми клетками по основным характеристикам.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обеспечивают специализированные функции в процессе оплодотворения и развитии нового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гамет: гаметогенез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мужчин и женщин начинается с размножения половых клеток посредством митоза, обеспечивая исходный запас клеток.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гаметогенеза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зрелых сперматозоидов и яйцеклеток, готовых к оплодотворению, завершается разными процессами у мужчин и женщин.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гамет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два последовательных деления, в результате которых образуются гаметы с половинным набором хромосом.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Мейотическое деление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увеличиваются в размере, готовясь к мейотическому делению с сокращением набора хромосом вдвое.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подготовка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этапы гаметогенеза у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мужчин эти этапы непрерывны, у женщин — цикличны и завершаются к половому созреванию.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обеспечивает образование клеток с правильным набором хромосом для продолжения рода.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человека, 2021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у мужчин: особенности и регуляция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стартует в пубертате и продолжается всю взрослую жизнь, ежедневно образуется огромное количество сперматозоидов для обеспечения репродуктивной функции.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регулируется гормонами, в частности тестостероном и ФСГ, которые отвечают за развитие и поддержание активности половых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у женщин: этапы и резервы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яйцеклеток начинается в эмбриональном периоде, а первая овуляция — в подростковом возрасте, после чего каждое созревание сопровождается выходом отдельной клетки.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первичных яйцеклеток ограничено с рождения, большинство из них претерпевает атрезию, и лишь около 400 достигают зрелости за жизнь женщины.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оплодотворения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это ключевой биологический процесс, при котором мужская и женская гаметы сливаются, образуя новую клетку — зиготу с полным набором хромосом.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запускает развитие нового организма, объединяя генетическую информацию и создавая основу для наследственной изменчивости и эволюционного развития.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оплодотворения происходит объединение наследственного материала обоих родителей, что обеспечивает передачу генетических признаков и разнообразие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оплодотворения у животных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сближение мужской и женской гамет, что особенно важно при внешнем оплодотворении в водной среде.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происходит проникновение сперматозоида через защитные оболочки яйцеклетки с помощью акросомальной реакции.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формируется механизм, предотвращающий проникновение нескольких сперматозоидов (полиспермия), обеспечивая нормальное развитие зиготы.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— слияние ядер гамет (кариогамия), формирование зиготы и начало первого деления.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оплодотворения человека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 проникновения сперматозоида до образования зиготы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оплодотворения: внутреннее и внешнее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характерно для млекопитающих, птиц и рептилий, при котором гаметы сливаются внутри организма, что повышает шансы на успешное развитие зародыша.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распространено у рыб, амфибий и многих беспозвоночных: гаметы выбрасываются в окружающую среду, где происходит встреча и слияние, что увеличивает количество потомства, но снижает его выживаемость.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23144"/>
            <a:ext cx="4335300" cy="19700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внутреннего и внешнего оплодотворения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внутренним и внешним оплодотворением у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обеспечивает большую защиту и выживаемость потомства, в то время как внешнее связано с массовым производством гамет для повышения вероятности оплодотворения.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значение оплодотворения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объединяет по одной копии каждой хромосомы от матери и отца, создавая уникальные комбинации генов у потомства.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уменьшает вероятность наследования одинаковых генетических заболеваний и обеспечивает устойчивость к окружающим изменениям.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комбинация аллелей повышает генетическую разнообразность внутри популяции, что способствует адаптации и эволюционному прогрессу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оплодотворения в животном мире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нереста лосось выпускает икру и молоки в воду. Оплодотворение происходит вне тела, где сперматозоиды сразу оплодотворяют икру, обеспечивая массовое размножение в естественной среде.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лосося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формируется в маточной трубе, затем имплантируется в стенку матки, где происходит дальнейшее деление и рост, что обеспечивает защиту и питание эмбриона.
</a:t>
            </a:r>
            <a:endParaRPr lang="en-US" sz="1194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развитие у млекопитающих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осуществляют оплодотворение внутри самки. После этого зародыш развивается в яйце со всеми питательными веществами, что обеспечивает его успешное развитие до вылупления.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у птиц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рождения близнецов и множественных беременностей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Однояйцевые близнецы возникают в результате разделения одной зиготы, обеспечивая идентичность генетического материала.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рождения двойных и тройных детей остается низкой, но важной для изучения генетики и репродуктивных процессов.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2020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гаметах и оплодотворении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остаются жизнеспособными внутри женского организма до 72 часов, тогда как яйцеклетка способна к оплодотворению в течение около 24 часов после овуляции.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Жизнеспособность гамет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одноклеточные водоросли используют вариации внешнего оплодотворения, выбрасывая гаметы в воду для слияния вне клетки.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у одноклеточных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человека — крупнейшая клетка, ее диаметр примерно в два раза больше толщины человеческого волоса. Сперматозоиды — самые мелкие клетки организма.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гамет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эякуляте содержится от 200 до 500 миллионов сперматозоидов, что значительно увеличивает шансы на успешное оплодотворение.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сперматозоидов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половых клеток и оплодотворения в биологии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и процесс оплодотворения играют фундаментальную роль в передаче наследственной информации и обеспечении биологического разнообразия, важных для здоровья и развития всех живых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2026-05-09T21:41:48Z</dcterms:created>
  <dcterms:modified xsi:type="dcterms:W3CDTF">2026-05-09T21:41:48Z</dcterms:modified>
</cp:coreProperties>
</file>