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свертывание крови, группы крови и резус-фактор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темы: свертывание крови, группы крови и резус-фактор, влияющие на здоровье.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крови и её компонентов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кислород, поддерживает иммунитет и отвечает за свертывание. Каждый её компонент — жизненно важный для организма.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свертывание крови?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— это биохимический процесс, который останавливает кровотечение после повреждения сосудов, предотвращая потерю крови.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условиях кровь остаётся жидкой, но при травме активируются реакции, ведущие к образованию сгустка.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Сгусток состоит из тромбоцитов и волокон фибрина, которые плотно закрывают повреждение сосуда.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свертывания крови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Вазоконстрикция и тромбоциты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сосуды сужаются, уменьшая кровоток, затем тромбоциты прилипают к повреждённому месту и объединяются в пробку.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свертывания и образование фибрина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активируются факторы свертывания, которые превращают фибриноген в фибрин, укрепляя тромб и предотвращая кровотечение.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свертывания крови: ключевые участники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последовательное включение факторов свертывания с важной ролью кальция и витамина K.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обеспечивает быстрое и точное формирование тромба, поддерживая гомеостаз.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гематологии,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 и фибрина в свертывании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прилипают к месту повреждения и образуют первичную пробку — первый барьер против кровотечения.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 создаёт плотную сеть, фиксируя тромбоциты и клетки крови, формируя надёжный сгусток для защиты сосудов.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свертывания: примеры заболеваний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 с дефицитом факторов свертывания, чаще всего VIII, вызывающее длительные кровотечения.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Виллебранда связана с нарушением функции фактора Виллебранда, что снижает способность тромбоцитов формировать пробки.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характеризуется избыточной активностью свертывания, приводящей к образованию вредных сгустков внутри сосудов.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патологии требуют своевременной диагностики и лечения для предотвращения осложнений и сохранения здоровья.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группы крови?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обусловлены наследственностью и выражаются наличием или отсутствием антигенов A и B на поверхности эритроцитов.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 содержит антиген A, группа B — антиген B, группа AB — оба антигена, а группа O — ни одного из них.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влияют на совместимость при переливаниях и важны для иммунного распознавания в организме.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— одна из основных классификаций, используемых в медицине и донорстве.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крови и их распространённость 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процентное соотношение групп крови среди населения России и их антигенный состав.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группа — O, самая редкая — AB, что важно учитывать при организации донорства.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центр крови РФ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свою группу крови?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группы крови необходимо для безопасных переливаний и оперативного медицинского вмешательства в экстренных случаях.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групп крови вызывает разрушение эритроцитов и угрозу тяжёлых осложнений, включая шок и смерть.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иметь эти данные при травмах, хирургических операциях и лечении заболеваний, связанных с кровью.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и антитела групп ABO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антигенов на эритроцитах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A и B находятся на поверхности эритроцитов и определяют принадлежность к группе крови. Их наличие или отсутствие влияет на иммунный ответ организма при переливании.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в плазме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антитела, которые распознают и атакуют чужеродные антигены. Каждая группа крови имеет свой набор антител, что важно для совместимости донорской крови.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резус-фактора: что это такое?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 D, который может присутствовать на эритроцитах. Его наличие классифицирует кровь как Rh-положительную, отсутствие — как Rh-отрицательную.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85% людей имеют Rh-положительную кровь, остальные 15% — Rh-отрицательную. Знание резус-фактора критично для безопасности переливаний.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совместимость по Rh для беременных, так как конфликт резус-факторов может вызвать серьезные осложнения у плода и матери.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резус-фактора в разных регионах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резус-положительных и резус-отрицательных людей в разных регионах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Резус-отрицательных людей значительно меньше по всему миру, что влияет на стратегии донорства и переливания.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донорских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несовместимости резус-фактора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 крови с несоответствующим резусом у Rh− пациентов вызывает иммунный ответ, разрушающий донорские эритроциты и приводящий к серьёзным осложнениям.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беременности Rh− женщина может развить резус-конфликт с Rh+ плодом, что вызывает анемию и жёлтушность у ребёнка, угрожая его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Резус-конфликт особенно опасен при повторных беременностях, так как иммунная система значительно активизируется после первого контакта с чужеродным антигеном.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резус-конфликта при беременности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Rh− женщинам регулярно проводят анализ крови на наличие антител в период беременности для раннего выявления иммунного ответа против плода.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резус-конфликта после родов или абортов вводят антирезус-иммуноглобулин, который блокирует реакции иммунной системы против резус-антигена.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группы или резус-фактора невозможно без редких медицинских вмешательств, таких как трансплантация костного мозга.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Гематологические исследования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и резус-фактор закреплены генетически и в обычных условиях не подлежат изменению на протяжении жизни.
</a:t>
            </a:r>
            <a:endParaRPr lang="en-US" sz="2037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крови в донорстве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жизней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Донорская кровь необходима при травмах, операциях и тяжелых заболеваниях, помогая восстановить объём и функции крови у пациентов.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единица донорской крови тщательно проверяется на инфекции и совместимость по группе и резус-фактору для предотвращения осложнений.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донорства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действуют программы, стимулирующие регулярное донорство, что обеспечивает стабильное снабжение больниц необходимой кровью.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группах крови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O — универсальный донор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группой крови O могут сдавать кровь практически всем, так как их эритроциты не содержат антигенов A и B. Это делает их очень ценными для экстренных ситуаций.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AB — универсальный реципиент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группы AB могут получать кровь от любых доноров благодаря отсутствию антител к антигенам A и B, что облегчает подбор переливания.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фенотипы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уникальные группы, например, бомбейская, где отсутствуют все антигены ABO, и резус-нуль — чрезвычайно редкий резус-фенотип, встречающийся лишь у нескольких десятков человек в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исследования и перспективы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искусственные заменители крови, которые могут временно выполнять функции транспорта кислорода и обеспечивать жизнеспособность тканей.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молекулярной биологии позволяют быстро и точно определять группы крови и резус-фактор, улучшая диагностику и безопасность переливаний.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антигенной совместимости активно способствует развитию трансплантологии и лечению иммунных заболеваний с генетической основой.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знаний о крови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свертывания, групп крови и резус-фактора помогает обеспечить безопасность медицинских процедур, повысить эффективность донорства и защиту здоровья каждого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2026-05-09T22:25:00Z</dcterms:created>
  <dcterms:modified xsi:type="dcterms:W3CDTF">2026-05-09T22:25:00Z</dcterms:modified>
</cp:coreProperties>
</file>