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 Мамин-Сибиряк. «Алёнушкины сказки»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сказки о зверях, природе и настоящем сердце.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любил Урал и детей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Мамин-Сибиряк знал Урал, его леса, реки и людей. Он придумал для дочери Алёнушки тёплые сказки, в которых оживают звери, птицы и доброта.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сказки называются «Алёнушкины»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связано с дочерью писателя Еленой, которую дома ласково звали Алёнушкой. Именно для неё Мамин-Сибиряк начал придумывать эти истории.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книге слышится мягкий голос заботливого папы. Он говорит с маленьким слушателем просто, тепло и очень по-доброму.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сказки были домашним чтением — тихими вечерними рассказами перед сном. Они должны были радовать ребёнка, а не поучать его слишком строго.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в сказках Маминого-Сибиряка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и тихая тропинка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часто чувствуется морозный воздух, высокий хвойный лес и узкая тропинка между сугробами. Такая картина сразу делает историю живой и похожей на прогулку по настоящему Уралу.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поляна и следы зверей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лесом нередко появляется река, а на поляне — звериные следы и следы зимней жизни. Эти детали помогают представить, как природа вокруг героев движется и дышит.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на уральском просторе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будто вышли из знакомого леса: заяц, уточка, медведь, воробей. На фоне снега и деревьев они выглядят особенно выразительно и как будто готовы заговорить.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319104"/>
            <a:ext cx="450000" cy="40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084118"/>
            <a:ext cx="450000" cy="45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575" y="3129118"/>
            <a:ext cx="450000" cy="36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сказках
</a:t>
            </a:r>
            <a:endParaRPr lang="en-US" sz="3200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часто изображён осторожным и быстрым. Он легко пугается, но помогает показать, как важно быть внимательным и не терять голову.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Пугливый заяц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 может быть смешным и очень деятельным. Автор показывает, что даже крошечный персонаж способен влиять на события и удивлять своей смелостью.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Маленький, но важный комар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сказках нередко оказываются наблюдательными и решительными. Они первыми замечают опасность и напоминают, что маленький герой тоже может быть храбрым.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Смелая птица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Собаки, мышата и другие герои часто поддерживают слабого. Их поступки учат заботе, верности и дружбе, которые важнее громких слов.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помощник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и другие крупные звери в сказках бывают разными: важными, неуклюжими или доверчивыми. Так каждый образ становится ярким и запоминающимся.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и хитрый зверь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«Про Комара Комаровича»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 Комарович кажется совсем маленьким, но он не теряется в трудной ситуации. Его поведение смешит и одновременно вызывает уважение.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особенно заметно, что настоящая сила помогает не для хвастовства, а для дела. Смелость Комара Комаровича делает историю весёлой и поучительной.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действует быстро, смело и с выдумкой. Он показывает, что размер не всегда решает всё, а решительность и ловкость очень важны.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«Серая Шейка»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героиня — уточка, которой приходится переживать страх и одиночество. Её положение вызывает у читателя сочувствие и тревогу.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природа в сказке выглядит холодной и опасной. Снег, лёд и открытое пространство усиливают чувство ожидания и делают историю напряжённой.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грусти, ожидания и счастливого исхода делает сказку особенно памятной. После неё хочется верить в помощь и в доброе сердце.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 сказке есть надежда и добро. Герои не оставляют Серую Шейку в беде, а это придаёт сюжету тёплый и светлый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«Ванькины именины»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сказке праздник изображён очень живо: с угощением, хлопотами и забавными недоразумениями. Всё происходит как в весёлой домашней суматохе.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замечает смешные мелочи в поведении животных и людей. Из таких деталей рождается улыбка, а обычный день становится маленьким приключением.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особенно хороша тем, что в ней нет скуки. Даже серьёзные события поданы легко, с юмором и доброй наблюдательностью.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933" y="1294104"/>
            <a:ext cx="5625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992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98" y="3084118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«Приёмыш»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сказки — внимание к маленькому и беззащитному существу. Автор показывает, что забота начинается с доброго отношения и терпения.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слабом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герой не бросает приёмыша на произвол судьбы. Он понимает, что за доверившегося тебе нужно отвечать до конца.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взрослого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настоящая привязанность не бывает случайной. Она проверяется делом, временем и готовностью помочь в трудный момент.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и привязанность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героя учат без длинных нравоучений. Ребёнок видит, как выглядят доброта, верность и внимательность в настоящем деле.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пример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сказок: простой, живой, весёлый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Мамин-Сибиряк пишет так, будто рассказывает историю сидящему рядом ребёнку. В его сказках много тёплых слов, понятных фраз и живого разговора между героями.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автор повторяет смешные выражения или использует народные обороты, чтобы речь звучала ярко и весело. Поэтому сказки легко слушать, читать вслух и запоминать.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90067"/>
            <a:ext cx="450000" cy="464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597325"/>
            <a:ext cx="450000" cy="45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читатель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эпизодах смешно наблюдать за зверями, их спором, хвастовством и неловкими поступками. Юный читатель легко улыбается, потому что герои ведут себя очень по-человечески.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опасных или печальных моментов сказка приводит к спокойному завершению. От этого после чтения остаётся светлое чувство: добро может помочь, а страх обязательно проходит.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Теплая надежда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герою трудно, становится немного грустно и тревожно. Но именно тогда хочется поддержать его и переживать вместе с ним, будто рядом оказался настоящий друг.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«Алёнушкины сказки»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важная мысль — быть добрым к тем, кто слабее. В сказках заметно, как забота и участие помогают маленьким героям справляться с бедой и чувствовать себя не одинокими.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мысль — смелость нужна не только большим и сильным. Маленький герой может победить, если он сообразителен, терпелив и умеет поступать по совести.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мысль связана с честностью и скромностью. Автор показывает, что хвастовство, грубость и насмешки быстро приводят к неприятностям, а уважение к другим делает жизнь спокойнее и дружелюбнее.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настоящая жизнь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Маминого-Сибиряка легко узнать знакомые места: лес, реку, деревню, тропинку, дом. Эти детали делают волшебный сюжет очень близким к обычной жизни ребёнка.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волшебством всегда есть узнаваемые приметы: снег, лесной шум, холодная вода, тишина поляны. Именно они помогают сказке звучать живо и убедительно.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берёт обычную ситуацию: потеря, спор, встреча, забота, ожидание помощи. Из такой простой основы вырастает интересная история, которую легко представить и пересказать.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ведут себя как люди, но их повадки остаются настоящими. Поэтому читатель верит и смешным разговорам, и понятным страхам, и маленьким радостям героев.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сказки Маминого-Сибиряка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ход событий в сказках сборника: от знакомого начала к доброму финалу.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058" y="1294104"/>
            <a:ext cx="5062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0742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548" y="3084118"/>
            <a:ext cx="5625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782" y="3084118"/>
            <a:ext cx="5062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легко запоминают эти сказки
</a:t>
            </a:r>
            <a:endParaRPr lang="en-US" sz="315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развиваются быстро: сначала знакомство, потом маленькое событие, а затем интересное приключение. Ребёнку легко удержать в памяти такой простой и ясный порядок.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эпизоды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говорит и действует по-своему: один боится, другой хвалится, третий помогает. Благодаря этому персонажи сразу узнаются и не путаются между собой.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характеры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много диалогов, повторов и смешных словечек. Когда герои разговаривают почти как люди, текст звучит весело и легко запоминается на слух.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разговоры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быстро понимают, кто попал в беду, кто проявил доброту и кто заслужил похвалу. Простые чувства делают сказку близкой и очень понятной.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чувства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для иллюстраций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тропинка к реке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хорошо смотрятся хвойный лес, узкая тропинка и тихая речка под низким небом. Рядом могут стоять звери, будто вышедшие на прогулку. Такая сцена сразу передаёт спокойствие и уральский зимний воздух.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встреча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Уютно выглядят уточка, заяц, комар или медвежонок на лесной полянке. Мягкие линии, светлые краски и немного снега вокруг помогают сделать картинку доброй, домашней и очень сказочной.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Мамин-Сибиряк и другие детские писатели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сказки можно поставить рядом с историями о животных, где звери думают и разговаривают как люди. Но у Маминого-Сибиряка особенно заметны уральские пейзажи и домашнее тепло.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легко узнать по ласковому тону, живым бытовым деталям и вниманию к природе. Именно поэтому они выделяются среди других детских произведений о животных.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многих авторов, он пишет очень просто и без нарочитой торжественности. Благодаря этому сказка звучит как доверительный рассказ взрослого, который хорошо понимает ребёнка.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особенности сборника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уменьшительных форм, смешных прозвищ и тёплых обращений. Из-за этого герои кажутся близкими и понятными, как знакомые из соседнего двора.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разговор и добрые слова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появились как тёплое чтение для маленькой Елены. Поэтому они звучат просто, ласково и по-домашнему, будто их рассказывают вечером перед сном.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сказки для ребёнка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тревоги сказка приходит к спокойному завершению. Такой конец помогает ребёнку не бояться, а с радостью ждать следующей истории.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Тихий, уютный финал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три качества помогают сказкам оставаться понятными новым поколениям читателей: в них легко узнать себя, своих друзей и знакомые переживания.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делают сборник близким и сегодняшним детям: доброта, ясные чувства и тёплый авторский голос.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 Н. Мамин-Сибиряк «Алёнушкины сказки»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которые согревают сердце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«Алёнушкины сказки» учат замечать слабого, помогать ему и радоваться добру. В них живут ласка, юмор и красота Урала, поэтому они любимы и сегодня.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2026-05-24T08:12:24Z</dcterms:created>
  <dcterms:modified xsi:type="dcterms:W3CDTF">2026-05-24T08:12:24Z</dcterms:modified>
</cp:coreProperties>
</file>