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графических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помогает наглядно объяснять информатику: от схем до скриншотов и подписей.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графика нужна в учебной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объекты встречаются в докладах, презентациях, памятках и проектах по информатике. Они помогают показать устройство программы, порядок действий и сравнение, а в 8 классе — оформить материалы в текстовом редакторе и презентациях.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75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5" y="3506840"/>
            <a:ext cx="16976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2034840"/>
            <a:ext cx="396113" cy="45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63790"/>
            <a:ext cx="423000" cy="37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графики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передают реальный внешний вид объектов. Их удобно использовать, когда нужно показать «как выглядит» что-то в природе или в жизни, а не только объяснить идею словами.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показывают связи и последовательность: шаги алгоритма, устройство системы или ход процесса. Они помогают читать «что за чем» и быстрее понимать порядок действий.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(иконки) помогают быстро обозначать понятия без длинных объяснений. Их используют в памятках и интерфейсных материалах, чтобы взгляд сразу находил нужный раздел.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 простые рисунки используют для выделения блоков информации и акцентов. Они поддерживают структуру страницы: рамки, выноски, стрелки, блоки с краткими пояснениями.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 рисунки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Диаграммы показывают соотношения между величинами, а скриншоты фиксируют экран и действия в программе. Скриншоты особенно полезны для демонстрации интерфейса и команд меню.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Диаграммы и скриншоты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Растровые и векторные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Растр: пиксели и качество при увеличении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Растровые изображения состоят из пикселей. При сильном увеличении они «разрушаются» и становятся менее чёткими, поэтому важно не растягивать картинку. Такой тип часто выбирают для фотографий.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Вектор: линии и масштаб без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изображения строятся из линий и фигур. Они сохраняют качество при любом масштабе, потому что редактируются как геометрические объекты. Вектор удобнее для схем, значков и простых рисунков.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изображения в документ —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действий: разместить, вставить, выбрать файл, проверить результат и (при необходимости) указать источник.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922" y="632075"/>
            <a:ext cx="4060555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распространённых форматов графических файлов (учебный обзор).
</a:t>
            </a:r>
            <a:endParaRPr lang="en-US" sz="771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форматы графических файлов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выбирают под задачу: качество, размер файла и тип изображения. Правильный выбор помогает избежать потерь и лишнего «веса» документа.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фотографий чаще берут JPG, для значков и схем — PNG или SVG, а для анимации — GIF. BMP обычно невыгоден по объёму.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изображения с компьютера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папку с нужным файлом и вставьте изображение в документ командой «Вставить» или перетащите мышью. Выбранное место в тексте помогает сразу разместить картинку там, где она нужна.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исходный файл снижает риск размытости. Чем лучше исходное изображение, тем аккуратнее будет выглядеть работа, а детали останутся видимыми при чтении.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добавления проверьте пропорции: картинка не должна выглядеть растянутой или сжатой. При необходимости используйте изменение размера с сохранением соотношения сторон, чтобы не искажать объект.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изображений из интернета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авторство и условия использования. Для учебной работы смотрите лицензию и сведения, позволяющие применять изображение в проектах, докладах и презентациях.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подберите изображение по теме и проверьте качество: насколько чётко видны детали при нужном размере. Затем оцените читаемость подписей и объектов на картинке.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размер файла: слишком большой будет «тяжелить» документ, а слишком маленький даст размытость. Лучше выбрать вариант, который выглядит хорошо и остаётся удобным для вставки.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проектов часто подходят открытые источники, библиотеки свободных материалов и образовательные сайты. В таких случаях проще подтвердить происхождение изображения и корректно оформить его использование.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учебного описания видов графики; точные статистические данные не приведены.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графические объекты чаще всего используют в учебных проектах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чаще применяются фотографии и схемы: они помогают объяснять тему и показывать связи. Скриншоты особенно удобны для демонстрации действий в программе.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здесь показывает основные группы. Точные проценты зависят от темы проекта, поэтому используются условные значения.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 значки для выделения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применяют как визуальные «направляющие»: рамки, стрелки, выноски и блоки с важной информацией. Они помогают структурировать материал и быстро показать, что нужно запомнить или сделать.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передают смысл коротко и понятно без длинного текста: например, дом, поиск, внимание, файл или отправка. Поэтому их часто используют в памятках, заданиях и слайдах с краткими пояснениями.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подходящий графический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изображения начинается с цели урока и проверок по качеству, размеру, теме и законному использованию.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Обтекание и расположение изображения на странице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Внутри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размещают прямо в тексте, когда оно небольшое и не мешает чтению. Подходит для коротких иллюстраций и подписей, которые связаны с конкретным предложением.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Отдельно от текста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изображение крупное или требует внимания, размещают его автономно. Рекомендуется добавить подпись и проверить, чтобы соседний текст не «прыгал» и не создавал перегрузку.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Рядом с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ставится у края абзаца, а текст обтекает её. Так сохраняется структура страницы и быстрое понимание: читатель видит изображение в нужный момент.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наблюдения по школьным учебным материалам (качественная шкала)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изображения и читаемость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баланс: размер должен помогать рассмотреть элементы (подписи, значки, фрагменты интерфейса), не занимая лишнее место рядом с текстом.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комфортное восприятие достигается в «средней» зоне: детали видны, но структура страницы не нарушается. Если картинка требует увеличения — её размер стоит менять.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572" y="969375"/>
            <a:ext cx="4060555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вставке графики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правила оформления учебных материалов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 качеством, искажением пропорций и нарушением оформления. Их легко заметить при предварительном просмотре документа.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работа выглядела качественно, нужно проверять резкость, сохранять пропорции, оставлять только нужные элементы, контролировать цвет и обязательно указывать подпись или источник при необходимости.
</a:t>
            </a:r>
            <a:endParaRPr lang="en-US" sz="13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Подписи, ссылки и указание авторства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оформление поддерживает честность учебной работы: вы не выдаёте чужой материал за свой. Благодаря ссылкам учитель и одноклассники быстрее понимают контекст и происхождение иллюстрации.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под изображением помогает связать картинку с темой и объяснить, что именно нужно заметить. Даже короткая фраза делает смысл понятнее и снижает риск неправильного прочтения.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изображение взято из внешнего источника, указывают автора, сайт или организацию. При необходимости добавляют ссылку на страницу, чтобы можно было проверить оригинал и условия использования.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Скриншоты как учебный 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 показывает часть экрана: окно программы или веб-страницу. Он особенно полезен при изучении интерфейса, пунктов меню и последовательности действий, когда важны точные названия и расположение элементов.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скриншот работал как подсказка, на нём выделяют главное: рамкой, стрелкой или краткой подписью. Это ускоряет чтение и помогает не отвлекаться на лишние детали экрана.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рабочего процесса (методическая последовательность)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работа с графическим объектом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вставки сначала корректируют размер, затем — положение на странице. Только потом добавляют подпись и проверяют, что элементы выглядят единообразно.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последовательность уменьшает ошибки: пропорции сохраняются, подпись не забывается, а итоговая страница остаётся аккуратной и удобной для чтения.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13450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20900"/>
            <a:ext cx="317700" cy="28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20900"/>
            <a:ext cx="317700" cy="28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хорошего визуального оформления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Оставляйте только нужное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странице используйте изображения, которые действительно помогают содержанию. Лишние картинки размывают главную мысль и усложняют поиск информации при повторном чтении.
</a:t>
            </a:r>
            <a:endParaRPr lang="en-US" sz="978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 о балансе с текстом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должно поддерживать смысл, а не конкурировать с текстом. Хорошо, когда рядом читается пояснение, и взгляд не «скачет» между большими блоками.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единый стиль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элементы должны сочетаться по стилю, цветам и уровню детализации. Когда визуальные объекты «разные», страница выглядит несобранной и мешает сосредоточиться на теме.
</a:t>
            </a:r>
            <a:endParaRPr lang="en-US" sz="978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Думайте о читаемости
</a:t>
            </a:r>
            <a:pPr algn="l" indent="0" marL="0">
              <a:lnSpc>
                <a:spcPct val="9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размер и резкость: мелкие надписи и значки должны быть различимы. Если картинка требует всматривания, лучше заменить её более качественным вариантом.
</a:t>
            </a:r>
            <a:endParaRPr lang="en-US" sz="10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перед сохранением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финалом нужно быстро проверить связь, качество, удобство чтения и при необходимости — источник.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делает учебный материал 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вставлять графические объекты помогает быстрее понимать информацию, сравнивать данные и оформлять работы аккуратно. Успех дают подходящий тип, качество, корректное расположение и соблюдение авторских прав — особенно в 8 классе.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2026-05-13T17:07:03Z</dcterms:created>
  <dcterms:modified xsi:type="dcterms:W3CDTF">2026-05-13T17:07:03Z</dcterms:modified>
</cp:coreProperties>
</file>