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«Ночь перед Рождеством» (в сокращении): повесть Н. В. Гоголя для урока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ночь в Диканьке: любовь Вакулы и Оксаны, шалости нечистой силы и победа добра. 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создана в 1830-х годах и вошла в цикл «Вечера на хуторе близ Диканьки». Гоголь опирается на украинский фольклор, рождественские обычаи и живую народную речь. Поэтому в ней легко увидеть смешное, сказочное и поучительное.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место повести в его творчестве
</a:t>
            </a:r>
            <a:endParaRPr lang="en-US" sz="2697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место действия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ночь в Диканьке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украинском селе. Зимний пейзаж, заснеженные дороги и праздничная суета создают узнаваемую атмосферу обычной жизни.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рядом с чудесами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шагу чувствуется деревенский уклад: разговоры, ярмарочные впечатления, домашние хлопоты. Именно поэтому фантастика кажется частью привычного мира.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нечистой силой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праздничный миг герои сталкиваются с чертом, колдовством и чудесами. Но необычное показано рядом с повседневными деталями, чтобы контраст был особенно ярким.
</a:t>
            </a:r>
            <a:endParaRPr lang="en-US" sz="12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480" y="1324100"/>
            <a:ext cx="4708705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роли в сюжете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как действует и почему именно их характер запускает испытания любви.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не только на волшебстве: решающими становятся любовь Вакулы, его смекалка и способность отвечать на насмешки делом.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содержание повести (по персонажам).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любви Вакулы: от надежды до победы
</a:t>
            </a:r>
            <a:endParaRPr lang="en-US" sz="26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ключевых событий повести, ведущих к счастливой развязке.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характер кузнеца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Вакула показан как герой народной сказки: он смелый, ловкий и трудолюбивый. Профессия кузнеца связывает его с мастерством и уважением в селе — он отвечает за результат своими руками.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Вакула как народный герой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духа перед любым испытанием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решительность не исчезает ни перед чертом, ни перед царским дворцом. Вакула действует с верой и упорством, поэтому фантастические преграды превращаются для него в задачу, которую можно решить.
</a:t>
            </a:r>
            <a:endParaRPr lang="en-US" sz="17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Оксана: от каприза к признательности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Оксана гордится своей красотой и позволяет себе насмешки над Вакулой. Ее условие про черевички звучит как шутка, но на самом деле становится проверкой силы его чувств и терпения.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Вакула возвращается и показывает, что готов на подвиг ради любимой, у Оксаны меняется взгляд. Она видит в нем не только работника, но человека, который держит слово и не боится трудностей.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в ее поведении заметны мягкость и благодарность. Условие перестает быть игрой: Оксана признает чувства Вакулы и готова к свадьбе, потому что теперь верит в его искренность.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развитие сюжета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волшебные события служат испытанием: они проверяют, способен ли Вакула выдержать насмешки и действовать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подсказывает главный вывод: без характера героя чудо не привело бы к победе. Решают поступки, а не случайность.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сюжетных функций персонажей в повести (без численных авторских данных).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 в повести: смешной противник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 не вызывает настоящего страха: Гоголь делает его суетливым и смешным. Он действует шумно, суетится и постоянно запутывается в собственных планах.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эпизод — кража месяца, из-за которой в мире начинается беспорядок. Но даже здесь зло выглядит нелепо: последствия показывают его мелкость, а не силу.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противостоит нечистой силе не магией ради магии, а находчивостью. Когда черт сталкивается с решительностью Вакулы, он теряет преимущество и оказывается в неловкой ситуации.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меняет смысл фантастики: зло оказывается слабее человека, если человек смел и действует по совести, с верой в победу добра.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бытовые детали в тексте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рождается в разговорах: герои спорят, перебивают друг друга, шутят и отвечают неожиданно. Смешное здесь всегда связано с характером персонажей.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диалоги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повседневность создают атмосферу: заснеженные дороги, сани, окна с огнями. На таком фоне сказочное становится частью живой реальности.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«картинка»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шинок, ярмарочный уклад и деревенские разговоры. Праздник ощущается не абстрактно, а через конкретные занятия и впечатления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праздничная суета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усиливает смешное за счет ярких сравнений и преувеличений. Из-за этого фантастические сцены читаются легче и воспринимаются как веселое испытание.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Преувеличения и сравнения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традиции в повести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и ожидание чуда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ночь в Диканьке наполнена колядками и общим ожиданием необыкновенного. Люди собираются, желают друг другу добра, а праздничный шум словно подталкивает к вере в чудо. На этом фоне даже сказочные события воспринимаются как часть общей радости.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«свой» 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заметно, что праздник начинается в семье: важны разговоры, традиционные заботы и готовность принять гостей. Читатель видит, как рождественские дни меняют обычный ритм деревни. Здесь уважение к обычаям помогает людям оставаться ближе друг к другу даже в испытаниях.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улица: огни в окнах и весёлая суета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становится сценой для народного веселья: снежные дороги, огни в окнах и движение по улицам. Дети и взрослые участвуют в празднике так, будто вся Диканька говорит одним голосом. Благодаря этому снежная сказка кажется живой и близкой.
</a:t>
            </a:r>
            <a:endParaRPr lang="en-US" sz="10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и сказочное в повести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строит историю так, что фантастика соседствует с бытовыми деталями: сказочное не «улетает» от жизни, а вырастает из неё.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повседневностью и чудом делает фантастику убедительнее: читатель чувствует, что чудо возможно там, где есть люди, характеры и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«Ночь перед Рождеством».
</a:t>
            </a:r>
            <a:endParaRPr lang="en-US" sz="14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победа Вакулы становится особенно значимой: он добивается желаемого не только силой случая, но и готовностью пройти дальний путь, несмотря на страх и непонимание вокруг.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эпизод и его значение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 Диканьки сменяется столичным: вместо привычных улиц и разговоров — дворец, богатство и строгая обстановка. Контраст подчёркивает масштаб цели Вакулы.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герой оказывается среди власти и правил, но сохраняет внутреннюю уверенность. Он действует не как человек «из легенды», а как мастер, привыкший трудиться и добиваться результата.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Оксана превращает одну вещь в проверку для Вакулы, и его поступок показывает настоящую глубину любви.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Черевички — это не просто обувь: условие становится испытанием, в котором важны упорство, смекалка и готовность к почти невозможному шагу.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«Ночь перед Рождеством».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повести по ходу сюжета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череды препятствий герою нужно не только рисковать, но и сохранять ясность мыслей. Отсюда напряжение растёт, а затем резко сменяется облегчением.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волнами: смех и ожидание чуда поднимают интерес, проделки усиливают тревогу, а финальная развязка возвращает праздник. Чудо воспринимается как заслуженное.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(условная шкала, отражающая смену эмоционального тона).
</a:t>
            </a:r>
            <a:endParaRPr lang="en-US" sz="15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пишет ярко и «по‑живому»: в тексте много народных выражений, шуток и разговорной интонации. Из‑за этого герои звучат узнаваемо и легко представляются рядом с читателем.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Гоголя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сравнения и преувеличения: благодаря им смешные эпизоды получаются особенно выразительными. Речь будто подталкивает улыбнуться ещё до того, как станет ясно, что именно задумал персонаж.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зимы, праздника и деревенского быта дано так, что его хочется «видеть»: детали сани, дороги, огни и суета создают ощущение присутствия. Даже фантастика выглядит частью этой картины.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сказочности язык помогает держать тон истории: от весёлого разговора к напряжению и обратно. Такой ритм делает чтение увлекательным и помогает запоминать события.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убеждает: доброта, трудолюбие, вера и смелость сильнее хитрости и злых сил. Любовь Вакулы проверяется делом — герой проходит испытания и получает награду.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Рождественское «чудо» в произведении связано не только с волшебством, а прежде всего с человеческими качествами. Когда человек действует честно и упорно, рядом появляется светлая развязка — как встреча Вакулы и Оксаны на фоне зимнего праздника.
</a:t>
            </a:r>
            <a:endParaRPr lang="en-US" sz="14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38" y="1324100"/>
            <a:ext cx="4732190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у героев к финалу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повести почти у каждого персонажа меняется отношение к происходящему — и вместе с этим меняется общий смысл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показывает: добро и настойчивость меняют не только обстоятельства, но и характеры. Поэтому развязка ощущается справедливой, а не случайной.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«Ночь перед Рождеством».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комический эффект в повести
</a:t>
            </a:r>
            <a:endParaRPr lang="en-US" sz="30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эпизодов: серьёзное → нелепое условие → мешает персонаж → победа → сказка поддерживает цель → разрядка
</a:t>
            </a:r>
            <a:endParaRPr lang="en-US" sz="1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«Ночь перед Рождеством» остается любимой повестью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запоминается сочетанием приключения, юмора и сказки, опирающихся на народные традиции. В ней близкие подросткам темы любви, смелости и доброты раскрываются через яркую зимнюю атмосферу и светлый финал.
</a:t>
            </a:r>
            <a:endParaRPr lang="en-US" sz="38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2026-05-15T04:20:29Z</dcterms:created>
  <dcterms:modified xsi:type="dcterms:W3CDTF">2026-05-15T04:20:29Z</dcterms:modified>
</cp:coreProperties>
</file>