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Крушение романтического монархизма в литературе и культуре XIX–начала XX века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 «отца нации» утратил свою убедительность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фон: от реставрации к критике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революций и войн европейские династии опирались на традицию и символы, чтобы вернуть доверие. Но литература XIX века постепенно сместила фокус от прославления престола к анализу общества, конфликта и ограниченности власти.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673325" y="263525"/>
            <a:ext cx="82236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романтический монархизм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1099650" y="1171200"/>
            <a:ext cx="36075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Сакральная власть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 воспринимался не просто как правитель, а как носитель особой, почти священной миссии, соединяющей государство, историю и нравственный порядок в единое целое.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099650" y="2353600"/>
            <a:ext cx="36075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Династическая преемственность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Важнейшей ценностью считалась непрерывность власти: наследование трона понималось как знак устойчивости государства и гарант сохранения исторической памяти народа.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099650" y="3529875"/>
            <a:ext cx="36075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Государь как центр 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Романтическая традиция наделяла монарха ролью морального ориентира, вокруг которого, как предполагалось, должно было объединяться подданное ему общество.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289425" y="1171200"/>
            <a:ext cx="36075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Противовес революции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модель строилась на противопоставлении порядка и хаоса: монархия изображалась как защита от разрушительных последствий революционных потрясений.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5289425" y="2353600"/>
            <a:ext cx="36075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Эстетика единства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и культуре идея престола поддерживалась торжественным стилем, историческими образами и представлением о гармонии народа и династии.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500" y="767988"/>
            <a:ext cx="3597300" cy="35902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360500" y="-60526"/>
            <a:ext cx="8433000" cy="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монарха в романтической культуре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4267100" y="766970"/>
            <a:ext cx="4524900" cy="6049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Парадный портрет
</a:t>
            </a:r>
            <a:pPr algn="l" indent="0" marL="0">
              <a:lnSpc>
                <a:spcPct val="100000"/>
              </a:lnSpc>
              <a:buNone/>
            </a:pPr>
            <a:r>
              <a:rPr lang="en-US" sz="7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портреты подчеркивали величие, достоинство и дистанцию между монархом и частным человеком, превращая правителя в символ государства, а не в обычную личность.
</a:t>
            </a:r>
            <a:endParaRPr lang="en-US" sz="1146" dirty="0"/>
          </a:p>
        </p:txBody>
      </p:sp>
      <p:sp>
        <p:nvSpPr>
          <p:cNvPr id="12" name="Text 3"/>
          <p:cNvSpPr txBox="1"/>
          <p:nvPr/>
        </p:nvSpPr>
        <p:spPr>
          <a:xfrm>
            <a:off x="4267100" y="1502270"/>
            <a:ext cx="4524900" cy="6049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Церемония и ритуал
</a:t>
            </a:r>
            <a:pPr algn="l" indent="0" marL="0">
              <a:lnSpc>
                <a:spcPct val="100000"/>
              </a:lnSpc>
              <a:buNone/>
            </a:pPr>
            <a:r>
              <a:rPr lang="en-US" sz="7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Коронации, выходы к народу и придворный этикет создавали впечатление исторической непрерывности и подтверждали мысль о законности власти через обряд.
</a:t>
            </a:r>
            <a:endParaRPr lang="en-US" sz="1146" dirty="0"/>
          </a:p>
        </p:txBody>
      </p:sp>
      <p:sp>
        <p:nvSpPr>
          <p:cNvPr id="13" name="Text 4"/>
          <p:cNvSpPr txBox="1"/>
          <p:nvPr/>
        </p:nvSpPr>
        <p:spPr>
          <a:xfrm>
            <a:off x="4267100" y="2227137"/>
            <a:ext cx="4524900" cy="6049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Дворец как символ
</a:t>
            </a:r>
            <a:pPr algn="l" indent="0" marL="0">
              <a:lnSpc>
                <a:spcPct val="100000"/>
              </a:lnSpc>
              <a:buNone/>
            </a:pPr>
            <a:r>
              <a:rPr lang="en-US" sz="7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дворцов и государственных залов работала как визуальное доказательство порядка: пространство власти должно было внушать почтение и ощущение устойчивости.
</a:t>
            </a:r>
            <a:endParaRPr lang="en-US" sz="1146" dirty="0"/>
          </a:p>
        </p:txBody>
      </p:sp>
      <p:sp>
        <p:nvSpPr>
          <p:cNvPr id="14" name="Text 5"/>
          <p:cNvSpPr txBox="1"/>
          <p:nvPr/>
        </p:nvSpPr>
        <p:spPr>
          <a:xfrm>
            <a:off x="4267100" y="2956499"/>
            <a:ext cx="4524900" cy="6049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Династический миф
</a:t>
            </a:r>
            <a:pPr algn="l" indent="0" marL="0">
              <a:lnSpc>
                <a:spcPct val="100000"/>
              </a:lnSpc>
              <a:buNone/>
            </a:pPr>
            <a:r>
              <a:rPr lang="en-US" sz="7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образ семьи правителя связывался с идеей наследственной миссии, где личная биография уступала место служению исторической судьбе династии.
</a:t>
            </a:r>
            <a:endParaRPr lang="en-US" sz="1146" dirty="0"/>
          </a:p>
        </p:txBody>
      </p:sp>
      <p:sp>
        <p:nvSpPr>
          <p:cNvPr id="15" name="Text 6"/>
          <p:cNvSpPr txBox="1"/>
          <p:nvPr/>
        </p:nvSpPr>
        <p:spPr>
          <a:xfrm>
            <a:off x="4267100" y="3685860"/>
            <a:ext cx="4524900" cy="6049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частными интересами
</a:t>
            </a:r>
            <a:pPr algn="l" indent="0" marL="0">
              <a:lnSpc>
                <a:spcPct val="100000"/>
              </a:lnSpc>
              <a:buNone/>
            </a:pPr>
            <a:r>
              <a:rPr lang="en-US" sz="7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 изображался фигурой, стоящей выше сословных и личных конфликтов, поэтому ему приписывали способность выражать общую волю и сохранять целостность страны.
</a:t>
            </a:r>
            <a:endParaRPr lang="en-US" sz="114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хронология Европы: 1789, 1830, 1848, 1871, 1905, 1914–1918.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кризиса монархической легитимности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новая волна кризиса расширяла круг тех, кто требовал политического участия и пересмотра старых форм власти.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Траектория показывает не один перелом, а нарастающее ослабление наследственной власти под давлением революций, наций и массовой политики.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872075" y="684675"/>
            <a:ext cx="742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романтическая модель власти оказалась уязвимой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277700" y="19579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противоречия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Монархия обещала порядок, но не снимала бедность, неравенство и политические конфликты, поэтому вера в гармонию вокруг трона постепенно ослабевала.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277700" y="32954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публичной критики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Газеты, журналы и расширение грамотности сделали власть предметом общественного обсуждения, а не только придворной репрезентации и официального языка.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219975" y="19579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Парламентские требования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развития представительных институтов возрастало ожидание контроля над властью, и монарх уже не мог действовать как единственный центр принятия решений.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219975" y="32954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литературный взгляд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престол все чаще показывали как исторически ограниченный институт, зависящий от обстоятельств, а не как непогрешимый источник порядка.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764616"/>
            <a:ext cx="4894200" cy="11731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монархий в Европе: кризисы и падения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показывают, что монархии исчезали или меняли форму не одновременно, а в разные исторические моменты.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самые устойчивые династии могли потерять легитимность, если кризис затрагивал армию, элиты и общественное доверие одновременно.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хронология европейских монархий.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рушилась монархическая легитимность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типичную цепочку политического и культурного кризиса монархии в XIX–начале XX века.
</a:t>
            </a:r>
            <a:endParaRPr lang="en-US" sz="151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7475" y="816525"/>
            <a:ext cx="8385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1848 год как перелом для Европы и литературы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651575" y="2121150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взгляд в литературе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1848 года усилился интерес к социальным причинам исторических событий. Литература стала внимательнее к противоречиям общества и слабым местам власти.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1347200" y="2121025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революций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странах Европы вспыхнули выступления против старого порядка. Они показали, что реставрационная система больше не гарантирует стабильность и согласие.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501400" y="3877275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Требование прав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повестки оказались конституции, гражданские свободы и национальное самоопределение. Политическая жизнь стала гораздо более массовой и конфликтной.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исторических причин кризиса монархий в Европе XIX–начала XX века.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падения монархии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разрушительными становились кризисы, которые затрагивали не только власть, но и повседневную жизнь людей.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и национальный вопрос сильнее всего подрывали династическую легитимность, потому что разрушали образ монарха как объединяющего центра.
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верность перестаёт быть общей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многонациональных империях подданный всё реже мыслил себя прежде всего верным династии. Язык, вера, историческая память и местная культура постепенно становились важнее общей присяги, размывая прежнее чувство политического единства.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как культурная драма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Имперский кризис воспринимался не только как смена границ, но и как утрата привычного мира. В художественных текстах это проявлялось через мотивы раскола, утраченной целостности и трагического разрыва между центром и периферией.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Окраины начинают говорить своим голосом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литератур национальных окраин империя нередко превращалась в пространство подавления и дистанции. Отсюда растёт интерес к «малой родине», народной речи, местной истории и образу пробуждающегося национального самосознания.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Многонациональные империи и распад единой лояльности
</a:t>
            </a:r>
            <a:endParaRPr lang="en-US" sz="211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775" y="1954829"/>
            <a:ext cx="4788300" cy="118299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11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устойчивости разных типов монархий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766" y="4294387"/>
            <a:ext cx="3902100" cy="1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49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итоги европейских монархий XIX–XX веков; обобщение по странам Великобритания, Швеция, Испания и Италия.
</a:t>
            </a:r>
            <a:endParaRPr lang="en-US" sz="498" dirty="0"/>
          </a:p>
        </p:txBody>
      </p:sp>
      <p:sp>
        <p:nvSpPr>
          <p:cNvPr id="6" name="Text 2"/>
          <p:cNvSpPr txBox="1"/>
          <p:nvPr/>
        </p:nvSpPr>
        <p:spPr>
          <a:xfrm>
            <a:off x="5233725" y="825975"/>
            <a:ext cx="3708000" cy="35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устойчивость монархии зависела не только от традиции, но и от способности встроиться в современные политические институты.
</a:t>
            </a:r>
            <a:pPr algn="l" indent="0" marL="0">
              <a:lnSpc>
                <a:spcPct val="150041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парламент и правовые ограничения, тем выше шанс монархии выстоять; при слабой адаптации к кризисам устойчивость падает.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36875" y="207975"/>
            <a:ext cx="82305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 война как исторический перелом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436875" y="190750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1914 году монархии вошли в войну как символы единства, но быстро стали ассоциироваться с мобилизацией, потерями и ограничениями. Личность государя уже не гарантировала доверия общества.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1027060" y="136152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Монархи и мобилизация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37100" y="190750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Германия, Австро-Венгрия и Россия не выдержали давления фронта, хозяйственного истощения и политического протеста. К 1918 году имперская монархия потеряла историческую устойчивость.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5227285" y="136152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имперских троны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436875" y="361755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Затяжная война разрушила привычный порядок жизни: росли цены, не хватало продовольствия, усиливалось недовольство. На этом фоне престол выглядел не опорой, а частью общего кризиса.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1027060" y="307157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 и тыл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4637100" y="361755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культурной памяти война закрепилась как рубеж, после которого монархия перестала казаться естественной формой власти. На первый план вышли государства, партии и массовая политика.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5227285" y="307157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старой Европы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политической карте Европы до 1914 года и после Первой мировой войны (исторический обзор).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до и после 1918 года: сокращение монархического пространства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особенно резко сократилось число имперских монархий; часть государств сохранила династии только в символической или строго конституционной форме.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1918 год стал рубежом: монархия уцелела лишь там, где сумела ограничить собственную власть и принять новые политические правила.
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6125" y="1830853"/>
            <a:ext cx="355500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16363" y="1830853"/>
            <a:ext cx="355500" cy="35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124" y="3512438"/>
            <a:ext cx="355500" cy="35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6361" y="3512438"/>
            <a:ext cx="355500" cy="35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образа короля в литературе и публицистике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героя к персонажу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Король всё чаще изображается не как носитель исторической миссии, а как человек, зависящий от обстоятельств. Романтическая торжественность уступает более сдержанному и критическому взгляду.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вместо восхищения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сатире и публицистике монарх утрачивает неприкосновенность. Авторы используют иронию, чтобы показать разрыв между официальным величием и реальной политической слабостью.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оптика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смещает внимание к сомнениям, страху и одиночеству правителя. Власть рассматривается не как сакральный дар, а как тяжёлая и часто неудачная историческая роль.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425150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без прежней силы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4910925" y="4049425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Церемонии и атрибуты по-прежнему впечатляют, но уже не убеждают автоматически. Читатель видит, что происхождение само по себе не делает власть ни справедливой, ни эффективной.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425350" y="263525"/>
            <a:ext cx="44715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II как исторический пример крушения династической легитимности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851675" y="1368275"/>
            <a:ext cx="4045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2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опоры
</a:t>
            </a:r>
            <a:pPr algn="l" indent="0" marL="0">
              <a:lnSpc>
                <a:spcPct val="100000"/>
              </a:lnSpc>
              <a:buNone/>
            </a:pPr>
            <a:r>
              <a:rPr lang="en-US" sz="385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февралю 1917 года императорская власть лишилась доверия армии, значительной части элит и широких слоёв общества. Династическая верность не выдержала давления затяжной войны и внутреннего кризиса.
</a:t>
            </a:r>
            <a:endParaRPr lang="en-US" sz="1252" dirty="0"/>
          </a:p>
        </p:txBody>
      </p:sp>
      <p:sp>
        <p:nvSpPr>
          <p:cNvPr id="11" name="Text 3"/>
          <p:cNvSpPr txBox="1"/>
          <p:nvPr/>
        </p:nvSpPr>
        <p:spPr>
          <a:xfrm>
            <a:off x="4851675" y="2198550"/>
            <a:ext cx="4045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снабжения
</a:t>
            </a:r>
            <a:pPr algn="l" indent="0" marL="0">
              <a:lnSpc>
                <a:spcPct val="100000"/>
              </a:lnSpc>
              <a:buNone/>
            </a:pPr>
            <a:r>
              <a:rPr lang="en-US" sz="388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продовольствия, перебои в транспорте и рост цен подрывали повседневную жизнь городов. На этом фоне власть воспринималась как неспособная обеспечить базовый порядок.
</a:t>
            </a:r>
            <a:endParaRPr lang="en-US" sz="1261" dirty="0"/>
          </a:p>
        </p:txBody>
      </p:sp>
      <p:sp>
        <p:nvSpPr>
          <p:cNvPr id="12" name="Text 4"/>
          <p:cNvSpPr txBox="1"/>
          <p:nvPr/>
        </p:nvSpPr>
        <p:spPr>
          <a:xfrm>
            <a:off x="4851675" y="3037212"/>
            <a:ext cx="4045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неудачи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Поражения на фронте усиливали сомнения в компетентности верховной власти. Война перестала быть источником единения и стала доказательством уязвимости монархии.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851675" y="3871675"/>
            <a:ext cx="4045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2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перелома
</a:t>
            </a:r>
            <a:pPr algn="l" indent="0" marL="0">
              <a:lnSpc>
                <a:spcPct val="100000"/>
              </a:lnSpc>
              <a:buNone/>
            </a:pPr>
            <a:r>
              <a:rPr lang="en-US" sz="385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Отречение Николая II стало не только политическим актом, но и знаком конца старой династической модели. После него верность престолу уже не могла считаться естественной основой государства.
</a:t>
            </a:r>
            <a:endParaRPr lang="en-US" sz="125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трансформации монархии после кризиса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Показаны основные варианты исхода монархического кризиса в XIX–XX веках и условия, которые влияли на выбор траектории.
</a:t>
            </a:r>
            <a:endParaRPr lang="en-US" sz="151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375959"/>
            <a:ext cx="4894200" cy="1950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сохранилось после краха романтической модели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монархии в ряде стран уцелела, но её политическое содержание стало значительно менее абсолютным и гораздо более зависимым от общества.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Монархия выжила там, где стала частью правового государства; сакральность уменьшилась, а реальная власть перешла к институтам представительства.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монархических институтов в Европе XIX–XX веков; обобщённый исторический анализ.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67025"/>
            <a:ext cx="3316200" cy="20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и литературное значение крушения романтического монархизма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267219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 как источник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кризиса монархического идеала усилилось представление о народе как о главном носителе суверенитета. Это изменило язык политики и сделало равенство важной общественной ценностью.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267219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вместо легенды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стала внимательнее к социальным конфликтам, экономическим причинам кризисов и повседневной жизни. Монарх перестал быть недосягаемым символом и превратился в исторически обусловленную фигуру.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588144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исторических мифов
</a:t>
            </a:r>
            <a:pPr algn="l" indent="0" marL="0">
              <a:lnSpc>
                <a:spcPct val="100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чаще ставили под сомнение традиционные легенды о «естественной» власти династии. Вместо прославления возник интерес к противоречиям, ошибкам и ограниченности политической системы.
</a:t>
            </a:r>
            <a:endParaRPr lang="en-US" sz="1299" dirty="0"/>
          </a:p>
        </p:txBody>
      </p:sp>
      <p:sp>
        <p:nvSpPr>
          <p:cNvPr id="11" name="Text 5"/>
          <p:cNvSpPr txBox="1"/>
          <p:nvPr/>
        </p:nvSpPr>
        <p:spPr>
          <a:xfrm>
            <a:off x="6588144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взгляд на государство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Монархия перестала восприниматься как единственный центр политического мира. Её стали понимать как одну из возможных форм организации общества, а не как вечную норму.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романтическая вера в монархию не выдержала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Романтический монархизм рухнул, потому что традиция не смогла удержать общество, расколотое войной, национальными движениями и политическим пробуждением. Его образ сохранился в символах, но не в прежней легитимности.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2026-05-27T11:40:26Z</dcterms:created>
  <dcterms:modified xsi:type="dcterms:W3CDTF">2026-05-27T11:40:26Z</dcterms:modified>
</cp:coreProperties>
</file>