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массы и размера звёзд — основа понимания их жизни и эволюции.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и размеры звёзд: ключевые вопросы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параметров массы и размера в астрономии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формируют структуру Вселенной. Их масса и размер влияют на светимость, продолжительность жизни и конечную судьбу. Изучение характеристик раскрывает процессы формирования элементов и эволюции космоса.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определения массы звезды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двойных систем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массы звёзд происходит через анализ орбитальных движений в бинарных системах по законам Кеплера. Изучение движения компонентов позволяет вычислить массу каждого.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Фотометрическая оценка массы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связь масса–светимость для приближённых расчётов массы звёзд на основе измеренной светимости и температуры. Пример — масса звёзд системы Сириус.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Спектроскопический анализ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основан на исследовании доплеровских сдвигов линий в спектре звёзд, что помогает определить скорость движения и, косвенно, массу через динамические модели.
</a:t>
            </a:r>
            <a:endParaRPr lang="en-US" sz="12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звезды косвенно определяется через закон Стефана–Больцмана, который связывает светимость, температуру и площадь поверхности. Это позволяет вычислять размер, исходя из наблюдаемых параметров.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размеров звёзд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измерение радиуса возможно с помощью интерферометрии, особенно для близких и ярких звезд. Диапазон радиусов варьируется от белых карликов до гигантов с радиусом свыше 1500 солнечных.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686362"/>
            <a:ext cx="4821300" cy="22121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массу (в массах Солнца) и радиус (в радиусах Солнца) для основных спектральных классов — от O до M.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массы звёзд значительно варьируются между классами, напрямую влияя на их жизненные циклы и свойства.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масс и радиусов по спектральным классам
</a:t>
            </a:r>
            <a:endParaRPr lang="en-US" sz="2283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Курцштерн, 2022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звёзд сосредоточено на главной последовательности, где масса и светимость тесно связаны.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обзоры,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звёзд по типам на диаграмме Гершпрунга–Рассела
</a:t>
            </a:r>
            <a:endParaRPr lang="en-US" sz="1922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массы и светимости определяет этапы эволюции и конечные судьбы звёзд различных классов.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массой около 2×10³⁰ кг и радиусом более 695 тысяч километров, Солнце служит стандартом для оценки характеристик других светил.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1,989×10³⁰ кг
</a:t>
            </a:r>
            <a:endParaRPr lang="en-US" sz="5865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Солнца задаёт базис для изучения свойств других звёзд.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светимости от массы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звёзд главной последовательности светимость в среднем пропорциональна массе в степени 3,5, что означает резкое возрастание энергии при увеличении массы.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массы и светимости звёзд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Отклонения в экстремальных случаях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очень малые или сверхмассовые звёзды отклоняются от этой зависимости из-за особенностей внутренней структуры и процессов горения.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красных карликов — самых маленьких звёзд
</a:t>
            </a:r>
            <a:endParaRPr lang="en-US" sz="2327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Проксима Центавра — ближайшая звезда
</a:t>
            </a:r>
            <a:pPr algn="ctr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красный карлик с массой около 0,12 солнечной и радиусом 0,15 от солнечного. Обладает низкой светимостью и температурой, что обеспечивает многомиллиардный жизненный цикл.
</a:t>
            </a:r>
            <a:endParaRPr lang="en-US" sz="1399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красных карликов в Галактике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70% звёзд Млечного Пути — красные карлики. Они медленно эволюционируют и продолжают существовать миллиарды лет, влияя на звёздную популяцию в целом.
</a:t>
            </a:r>
            <a:endParaRPr lang="en-US" sz="13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Бетельгейзе занимает радиус около 900–1200 солнечных. Его масса достигает 15–20 солнечных. Высокая светимость и нестабильность характеризуют эту звезду как красного супергиганта.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VY Большого Пса является одной из крупнейших сверхгигантских звёзд с радиусом до 1700 солнечных и массой около 17 масс Солнца. Эти звёзды активно влияют на межзвёздную среду через выброс веществ.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и сверхгигантские звёзды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425" y="-6519"/>
            <a:ext cx="9171600" cy="5176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29250" y="2151926"/>
            <a:ext cx="7033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с массой более восьми солнечных после завершения основных стадий эволюции превращаются в нейтронные звёзды или чёрные дыры. Нейтронные звёзды имеют массу от 1,4 до 3 солнечных и радиус около 10–20 километров, являясь одними из самых плотных известных объектов.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Чёрные дыры и нейтронные звёзды: предел массы
</a:t>
            </a:r>
            <a:endParaRPr lang="en-US" sz="2420" dirty="0"/>
          </a:p>
        </p:txBody>
      </p:sp>
      <p:sp>
        <p:nvSpPr>
          <p:cNvPr id="7" name="Text 2"/>
          <p:cNvSpPr txBox="1"/>
          <p:nvPr/>
        </p:nvSpPr>
        <p:spPr>
          <a:xfrm>
            <a:off x="1329250" y="2847326"/>
            <a:ext cx="7033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Чёрные дыры формируются при массе свыше 3 солнечных, их радиус определяется событием горизонта. Например, пульсар Крабовидной туманности демонстрирует экстремальные гравитационные условия и плотности, значительно отличаясь от обычных звезд.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карлики: минимальные размеры, средняя масса
</a:t>
            </a:r>
            <a:endParaRPr lang="en-US" sz="2442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белых карликов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карлики возникают из звёзд с массой менее восьми солнечных, завершивших фазу главной последовательности. Они представляют собой компактные остатки с высокой плотностью и низкой светимостью, постепенно остывающие с течением времени.
</a:t>
            </a:r>
            <a:endParaRPr lang="en-US" sz="1211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характеристики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масса белого карлика не превышает 1,4 солнечных масс (предел Чандрасекара), при радиусе около 0,01 солнечного. Примером служит Сириус B — небольшая, но очень плотная звезда с остаточным тепловым излучением.
</a:t>
            </a:r>
            <a:endParaRPr lang="en-US" sz="13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UY Щита — самая крупная звезда по радиусу, достигающая до 1700 солнечных при массе около 25 масс Солнца. Её огромный объём обусловлен очень низкой средней плотностью и расширенной атмосферой.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Сверхгиганты, такие как VY Большого Пса и Бетельгейзе, демонстрируют значительные размеры, но при этом их масса зачастую не пропорциональна объёму, что подчёркивает различия в плотности и структуре таких звёзд.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с экстремальными размерами
</a:t>
            </a:r>
            <a:endParaRPr lang="en-US" sz="2778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масса звёзд для поддержания термоядерных реакций составляет около 0,08 солнечных масс, ниже этого порога формируются коричневые карлики с неполным горением.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массы и устойчивости звёзд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предел массы звезды оценивается в 150–200 солнечных масс, где избыточное излучение приводит к сильному давлению, что делает звёзду нестабильной и препятствует дальнейшему росту.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граничные значения обусловлены балансом между гравитационными силами и радиационным давлением, определяя диапазон устойчивых звёздных объектов во Вселенной.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звёздных размеров и массы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радиуса при выходе из главной последовательности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на стадию красного гиганта радиус звезды увеличивается в десятки и сотни раз за счёт расширения внешних оболочек. Этот этап сопровождается изменениями в термоядерных процессах внутри ядра.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стадии и остаточные объекты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Завершающие эпизоды жизни звезды включают выброс оболочек в сверхновой или формирование планетарной туманности, с образованием белых карликов, нейтронных звёзд или чёрных дыр в зависимости от начальной массы.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массы через звёздный ветер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гигантской фазы интенсивно происходит потеря массы за счёт мощных потоков вещества, которые влияют на последующую эволюцию и химический состав окружающего пространства.
</a:t>
            </a:r>
            <a:endParaRPr lang="en-US" sz="107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состава звезды на её массу и размер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металличность в составе звезды способствует увеличению её радиуса, так как тяжёлые элементы влияют на оптические свойства и процессы переноса энергии в звёздной атмосфере.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Металличность ускоряет потерю массы через звёздный ветер, что сказывается на длительности жизни и особенностях эволюции светил главной последовательности.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влияет на образование планетных систем: у звёзд с высоким содержанием металлов выше вероятность формирования планет земного типа.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с низкой металличностью, характерные для галактического гало, имеют меньшие размеры и отличаются более стабильной, но медленной эволюцией.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996342"/>
            <a:ext cx="4228200" cy="14612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параметров звёзд известных систем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масса, радиус и тип некоторых известных звезд, демонстрируя разнообразие даже среди ближайших светил.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широкий диапазон масс и размеров звёзд различных типов и стадий эволюции.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SIMBAD, 2023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распределения масс звёзд, предложенная Салпитером, показывает, что подавляющее большинство звёзд имеют массу ниже солнечной. Массивные звёзды встречаются крайне редко, менее чем у одного процента населения.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звёзд в контексте галактических исследований
</a:t>
            </a:r>
            <a:endParaRPr lang="en-US" sz="2516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распределение влияет на химическую эволюцию Галактики, количество сверхновых и формирование массивных компактных объектов, включая чёрные дыры.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45345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звёздных масс и размеров
</a:t>
            </a:r>
            <a:endParaRPr lang="en-US" sz="2308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Интерферометрия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напрямую измерять радиусы звёзд за счёт анализа интерференционных картин, особенно эффективно для близких и ярких объектов.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Астросейсмология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Исследует колебания звёзд для определения их внутренней структуры, массы и радиуса с высокой точностью.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бинарных и затменных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орбитального движения компонентов позволяет вычислять массу звёзд и их размеры с опорой на законы Кеплера.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миссии Gaia и Kepler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большого объёма астрофизических данных, обеспечивающее точность в измерениях параметров миллионов звёзд.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 размер звёзд определяют их жизненный путь и влияние на галактическую среду. Развитие методов наблюдения расширяет наше понимание Вселенной и её фундаментальных процессов.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массы и размеров звёзд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2026-05-08T00:40:02Z</dcterms:created>
  <dcterms:modified xsi:type="dcterms:W3CDTF">2026-05-08T00:40:02Z</dcterms:modified>
</cp:coreProperties>
</file>