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комедии: почему смешное рождается из противоречий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комедии рождается, когда люди и правила сталкиваются неожиданно и нелепо.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комедия и зачем в ней нужен конфликт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показывает смешные стороны жизни и одновременно помогает увидеть человеческие слабости. Конфликт в ней не разрушает героя, а обычно приводит к разоблачению ошибки, примирению или исправлению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комедийного конфликта в литературе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Греции комедия уже была связана не только с развлечением, но и с насмешкой над общественными пороками и странностями поведения.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драматурги Плавт и Теренций усилили бытовую сторону жанра: смешными становились ошибки, подмены, недоразумения и яркие характеры.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XVIII–XIX веков комический конфликт стал особенно выразительным: у Фонвизина он связан с воспитанием, у Грибоедова — со столкновением взглядов, у Гоголя — с чиновничьим страхом и самообманом.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конфликта в комедии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конфликт может возникать между человеком, обществом, обстоятельствами и даже самим собой.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возникает там, где слова, поступки и реальность не совпадают.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комедий Д. И. Фонвизина, А. С. Грибоедова и Н. В. Гоголя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серьезное в одной сцене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смехом часто скрываются жадность, страх, глупость или лицемерие. Важен контраст между тем, как герой оценивает себя, и тем, как его видят окружающие.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— важный конфликт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будничный разговор может стать смешным, если герой чрезмерно реагирует, путается в словах или ведет себя нелепо. Тогда бытовая сцена сразу приобретает комический оттенок.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— обычная сцена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вызывает смех в комедии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приемов комедии в школьной программе; дата не требуется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произведениях комизм особенно часто строится на ошибках понимания и чрезмерных реакциях персонажей.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два источника создают конфликт быстрее всего, а речь и самооценка героя усиливают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72981"/>
            <a:ext cx="360000" cy="32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характеров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меняет мнение даже тогда, когда ошибка уже очевидна. Именно упорство делает его поведение смешным и мешает увидеть реальность.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получить больше, чем нужно, заставляет героя действовать мелочно и нелепо. Жадность часто проявляется в мелких бытовых сценах и сразу заметна читателю.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Простодушный персонаж не понимает скрытого смысла слов и событий. Его доверчивость помогает другим героям, но одновременно создает смешные недоразумения.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Наивность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слишком высоко оценивает себя и свои способности. Из-за этого его слова расходятся с поступками, а уверенность превращается в повод для насмешки.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Самодовольство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комедийный конфликт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событий от первой ошибки до развязки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положений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положений строится на самой ситуации: герои оказываются в неверно понятых обстоятельствах и действуют так, будто всё вокруг устроено иначе, чем на самом деле.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недоразумения в узнавании: один персонаж принимает другого не за того человека или делает ложные выводы из неполной информации.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встречи, переодевания, письма, подмены и скрытые документы создают цепочку ошибок. Каждая новая деталь усложняет ситуацию и делает её смешнее.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этот тип конфликта ярче всего виден в «Ревизоре», где паника чиновников только усиливает комизм происходящего.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и трагический конфликт: в чем разница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типов конфликта по школьной программе; дата не требуется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один и тот же жизненный материал может звучать по-разному в зависимости от авторской задачи.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подчеркивает нелепость и ошибку, а трагедия — тяжесть выбора и цену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комедии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рождается из живой разговорной речи: коротких реплик, повторов, просторечных слов и резких преувеличений, которые делают героя смешным и узнаваемым.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это в диалоге, где один персонаж говорит слишком важно или самоуверенно, а другой понимает слова буквально и тем самым усиливает недоразумение.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26690"/>
            <a:ext cx="4843800" cy="1631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создания комического конфликта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комического конфликта в литературе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приемы помогают превратить обычную ситуацию в смешной спор или нелепую путаницу.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смех возникает там, где внешний вид героя резко расходится с его поведением 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как зеркало общества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высмеивает не только отдельного человека, но и целую среду, где ценят чины, важный вид и слепое подражание вместо ума и честности.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таких произведениях помогает увидеть общественные недостатки: ложный авторитет, страх перед сильными и привычку судить людей по внешним признакам.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узнает знакомые жизненные ситуации и понимает, что автор смеется не ради забавы, а чтобы показать, как выглядят пороки общества со стороны.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усиливается комический эффект в пьесе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этапам развития комедийного действия в школьной литературе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напряжение растет не сразу, а через цепочку неверных решений и новых ошибок персонажей.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комизма возникает в момент общей путаницы, когда одно событие по-разному понимают сразу несколько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31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конфликт в комедии обычно не страшный
</a:t>
            </a:r>
            <a:endParaRPr lang="en-US" sz="2631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ошибки и напряжения к разоблачению и понятной развязке.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комедийного конфликта в русской литературе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«Недоросле» Фонвизина смешное рождается из невежества, дурного воспитания и грубого отношения к людям, из-за чего семейный конфликт становится общественно значимым.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Гоголя чиновники сами создают панику, принимая не того человека за ревизора, и именно их страх запускает цепочку смешных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«Горе от ума» Грибоедова Чацкий сталкивается с миром старых привычек и ложных представлений, поэтому его ум и честность кажутся окружающим почти опасными.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читателя и зрителя в комедии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часто знает больше героев, поэтому заранее замечает их заблуждения и понимает, к чему приведет очередная ошибка или самоуверенная реплика.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превосходство в знании делает ожидание развязки особенно интересным: мы видим смешное раньше персонажей и сильнее чувствуем комический конфликт.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героя делают конфликт смешным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черт комических героев в русской школьной литературе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особенно заметны качества, мешающие герою признать ошибку и изменить поведение.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персонаж уверен в себе и закрыт для критики, тем легче его недостатки превращаются в источник смеха.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конфликт комедии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показывает, что ложь, глупость и высокомерие не делают человека значительнее, а, наоборот, быстро становятся заметны и вызывают смех.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смотреть на поступки трезво, замечать ошибки в поведении людей и отличать настоящее достоинство от показной важности.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комедии школьник учится понимать авторскую оценку: кто заслуживает осуждения, кто — сочувствия, а над чем следует задуматься.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Комедийный конфликт: смешно, но поучительно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Комедийный конфликт делает литературу живой: через смех он показывает ошибки, слабости и заблуждения людей. Поэтому комедия одновременно развлекает, учит и помогает лучше понимать характеры.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2026-05-19T03:20:06Z</dcterms:created>
  <dcterms:modified xsi:type="dcterms:W3CDTF">2026-05-19T03:20:06Z</dcterms:modified>
</cp:coreProperties>
</file>