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метод науки: обзор и основные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— фундаментальный путь познания мира и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научного метода в истории науки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сформировался благодаря великим учёным прошлого. Он позволил перейти от догадок к проверяемым истинам, ускорив развитие естественных наук и технологий.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включает систематический сбор и анализ фактов, что позволяет создавать обоснованные вопросы и делать выводы на основе доказательств.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научного метода: ключевые особенности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метода составляют формулирование гипотезы и проведение экспериментов, позволяющих проверить предположения и избежать субъективности.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анализа дают возможность формировать научные теории, которые могут быть проверены и уточнены последующими исследованиями.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научного метода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формулировка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внимательно фиксирует явление и задаётся вопросами, которые подталкивают к поиску объяснений и постановке гипотез. Это начало любого научного поиска.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гипотезы и 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предположение, объясняющее наблюдаемые факты. Эксперименты подбираются таким образом, чтобы проверить истинность гипотезы в контролируемых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новые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оцениваются критически. На основе результатов формулируются выводы и, зачастую, появляются новые задачи для дальнейшего изучения.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наблюдения в биологии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изучение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выявить закономерности в поведении животных и развитии растений, служит основой для формирования гипотез в биологии.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перемещений птиц или изменений в росте растений помогает понять взаимодействие организмов с окружающей средой.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Дарвина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разнообразием видов на Галапагосских островах стали ключом к созданию теории эволюции естественным отбором.
</a:t>
            </a:r>
            <a:endParaRPr lang="en-US" sz="10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подготовленное учёным предположение, которое объясняет наблюдаемые явления и подлежит экспериментальной проверке.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гипотезы часто основаны на предыдущих исследованиях и формируют основу для проведения новых экспериментов.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 и Дарвин сформулировали гипотезы, которые впоследствии стали фундаментом важных открытий в науке.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должна быть сформулирована так, чтобы её можно было подтвердить или опровергнуть через обоснованные методы.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роль гипотезы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проверка научных предположений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проводится в контролируемых условиях для оценки точности и достоверности выдвинутых гипотез. В биологии это могут быть опыты с растениями или животными.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Менделя с горохом стала классическим примером, как систематические эксперименты раскрывают законы наследственности.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и формирование выводов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Объективный анализ помогает определить, подтверждается ли гипотеза полученными фактами, а также выявить новые закономерности.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эксперимента собираются результаты, которые сопоставляются с контрольными показателями для выявления значимых изменений.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выстраиваются выводы и формулируются вопросы для продолжения исследований или уточнения теорий.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вклад известных учёных и их открытия в развитие научного знания.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научных открытий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показывают, насколько научный метод способствует фундаментальным изменениям в понимании природы.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истории науки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
</a:t>
            </a:r>
            <a:endParaRPr lang="en-US" sz="5104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должны быть воспроизводимы и проверяемы другими учёными для подтверждения достоверности выводов.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повторяемость проявляется в многократных опытах с дрозофилами и растениями, обеспечивая доверие к научным результатам.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и решения в повседневной жизни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позволяет разрабатывать новые лекарства и вакцины с высокой степенью безопасности. Строгие испытания и клинические исследования обеспечивают эффективное лечение и профилактику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научного подхода помогает изучать экологические процессы и создавать устойчивые технологии. Это способствует проектированию транспорта и биотехнологий, обеспечивающих комфорт и безопасность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исследований связано с внедрением новых инструментов и методов, таких как молекулярная биология и геномика, содействующих качественному скачку.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научных открытий по биологии за 200 лет
</a:t>
            </a:r>
            <a:endParaRPr lang="en-US" sz="248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публикаций отражает систематизацию исследований и эффективность научного метода в биологии, стимулируя развитие новых направлений.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научных публикаций, 2023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задавать точные вопросы и анализировать информацию, не принимая утверждения без проверки. Это формирует навыки объективного мышления.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научного метода развивает способность видеть причины и следствия, что помогает формировать логические связи между фактами и выводами.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Обучаясь искать доказательства, дети приобретают умение различать достоверные и ложные источники, что важно в современном информационном обществе.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уменьшает вероятность ошибок и заблуждений, подготавливая школьников к успешному обучению и жизни в условиях сложной информационной среды.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и критическое мышление у школьников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ошибок без научного метода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 плоской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научных доказательств многие верили, что Земля плоская. Эта ошибка препятствовала развитию географии. Научные наблюдения и измерения позднее опровергли такой взгляд, открыв новые горизонты.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спонтанного зарождения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считалось, что жизнь может возникнуть сама по себе из неживой материи. Эксперименты Пастера показали ошибочность этой теории, доказав, что жизнь возникает только от живых организмов.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— инструмент школьных биологических проектов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формируют гипотезы о влиянии удобрений на рост растений, что помогает понять причины и следствия в природе через практический опыт.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опытов с выращиванием лука обеспечивает контроль условий и сбор данных, что способствует развитию навыков наблюдения и эксперимента.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 результаты брожения кефира, делают выводы и планируют дальнейшие исследования, закрепляя в сознании научный подход к изучению биологических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научного метода в биологии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образовательные материалы по методологии научных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82255"/>
            <a:ext cx="264300" cy="21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21808"/>
            <a:ext cx="264300" cy="21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научного метода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не способен давать ответы на вопросы морали и этики, так как они основаны на человеческих убеждениях и культуре, а не на объективных данных.
</a:t>
            </a:r>
            <a:endParaRPr lang="en-US" sz="862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Эстетические предпочтения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красоты и искусства выходит за рамки научного анализа, поскольку эти категории субъективны и зависят от личных и культурных взглядов.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убеждения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духовные представления относятся к сфере, которую научный метод не может проверить или опровергнуть, так как они основаны на трансцендентном опыте.
</a:t>
            </a:r>
            <a:endParaRPr lang="en-US" sz="8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научного метода на общество и технику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способствует разработке эффективных лекарств и вакцин, что значительно улучшает здоровье населения и снижает смертность от заболеваний.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ведут к созданию новых сортов культур и технологий очистки воды, что укрепляет экологическую устойчивость и 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научного метода в биологии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Геномика и биоинформатика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секвенирования ДНК и компьютерного анализа данных расширило изучение генетической информации организмов.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 — Появление технологии CRISPR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редактирования генов позволяет точно изменять наследственный материал, открывая новые возможности для медицины и сельского хозяйства.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Искусственный интеллект в биологических исследованиях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обрабатывать большие объемы данных для предсказания функций генов и моделирования биологических процессов.
</a:t>
            </a:r>
            <a:endParaRPr lang="en-US" sz="77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— Космическая биология и мониторинг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 и космических исследований позволит детальнее изучать влияние глобальных изменений на живые организмы и экосистемы.
</a:t>
            </a:r>
            <a:endParaRPr lang="en-US" sz="8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обеспечивает проверяемость и системность знаний, стимулирует развитие биологии и технологий, помогая решать задачи защиты природы и здоровья, а его роль в будущем будет только расти.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— фундамент современного знания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2026-05-08T18:14:28Z</dcterms:created>
  <dcterms:modified xsi:type="dcterms:W3CDTF">2026-05-08T18:14:28Z</dcterms:modified>
</cp:coreProperties>
</file>