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4808" y="339900"/>
            <a:ext cx="3543934" cy="446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49029" y="722725"/>
            <a:ext cx="47319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 ключевые темы: зачем изучать счет лет в истории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4149029" y="3215875"/>
            <a:ext cx="37419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летосчисления помогает понять последовательность и взаимосвязь исторических событий.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149029" y="450000"/>
            <a:ext cx="47319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летоисчисления в истории человечества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48775"/>
            <a:ext cx="61314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летоисчисления в истории человечества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22762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самых древних времён люди фиксировали важные события в календарях и летописях. Разные культуры создали уникальные системы счёта лет, отражающие их мировоззрение и традиции, что важно для комплексного изучения истории.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78325" y="1054005"/>
            <a:ext cx="5239200" cy="38168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календарных систем в мире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833650"/>
            <a:ext cx="3063000" cy="10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календарей и их основы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Календари бывают солнечными, основанными на движении Земли вокруг Солнца, лунными — по фазам Луны, и лунно-солнечными, которые сочетают оба метода. Каждый тип отражает связь человека с природой.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3364127"/>
            <a:ext cx="3063000" cy="10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 влияние календарей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григорианский календарь распространён в Европе, исламский — лунный, используемый в мусульманских странах, а еврейский и китайский — лунно-солнечные. Эти системы формируют уникальные национальные хронологии.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300" y="2890986"/>
            <a:ext cx="4270500" cy="19058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5325" y="2890986"/>
            <a:ext cx="4270500" cy="190587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 особенности григорианского календаря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86156" y="1329400"/>
            <a:ext cx="401970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Реформа юлианского календаря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1582 году папа Григорий XIII ввёл григорианский календарь, чтобы исправить накопившуюся ошибку юлианского календаря и точнее увязать календарь с астрономическими циклами.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730413" y="1329400"/>
            <a:ext cx="401970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календаря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XVIII веку почти вся Европа перешла на григорианский календарь. В России этот переход произошёл только в 1918 году. Сегодня этот календарь признан во всём мире как основной.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50000"/>
            <a:ext cx="860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эра? Примеры знаменитых эр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659775"/>
            <a:ext cx="1896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Эра Рождества Христова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Отсчёт лет начинается с рождения Иисуса Христа, ставшей основой христианской хронологии.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505963" y="1659775"/>
            <a:ext cx="1896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Эра Хиджры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Начинается в 622 году от переселения пророка Мухаммеда из Мекки в Медину, важное событие для ислама.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741933" y="1659775"/>
            <a:ext cx="1896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Эра основания Рима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Отсчитывается от легендарного основания города Рима в 753 году до н. э., используемая в древнеримских летописях.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977900" y="1659775"/>
            <a:ext cx="1896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Олимпийская эра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Связана с первой Олимпиадой 776 года до н. э., служит хронологической системой в древней Греции.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Понятия до н. э. и н. э. в мировой хронологии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Понятия до н. э. и н. э. в мировой хронологии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524900" y="21393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«До нашей эры» обозначает годы перед рождением Христа, которые отсчитываются в обратном порядке — от больших к меньшим числам.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524900" y="3322250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«Наша эра» — это годы после рождения Христа, считающиеся в возрастающем порядке. Между этими эпохами отсутствует год «0», что важно помнить при вычислениях.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308" y="1946945"/>
            <a:ext cx="236400" cy="1891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31746" y="1923305"/>
            <a:ext cx="236400" cy="236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11183" y="1946945"/>
            <a:ext cx="236400" cy="1891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90633" y="1923355"/>
            <a:ext cx="236400" cy="2364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Отправные точки летосчисления в разных культурах
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3" name="Text 2"/>
          <p:cNvSpPr txBox="1"/>
          <p:nvPr/>
        </p:nvSpPr>
        <p:spPr>
          <a:xfrm>
            <a:off x="270000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Хиджра (622 г.)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мусульман начало исчисления связано с переселением пророка Мухаммеда в Медину — важным религиозным событием.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2449443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 Рима (753 г. до н. э.)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римляне вели отсчёт времени от легендарного основания своего города.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4628874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Смерть Будды (544 г. до н. э.)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буддийской традиции отсчёт расположен от даты ухода Будды из жизни.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6808330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Олимпиада (776 г. до н. э.)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Греки считали годы от проведения первой Олимпийских игр, что отражало социальные и культурные ценности их общества.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Линейная хронология ведёт отсчёт лет по возрастанию от начальной точки до настоящего времени, как в нашей эре.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Обратная хронология характеризуется уменьшением чисел, применяемая для дат до нашей эры с большим числом в прошлом и меньшим ближе к началу новой эры.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187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года «0» между 1 г. до н. э. и 1 г. н. э. часто вызывает ошибки, поэтому переход требует тщательных вычислений.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Линейная и обратная хронология: как считаются годы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графике видно постепенное изменение календарной системы в разных странах с XVI века по настоящее время.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перехода на григорианский календарь в мире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ускорился в XIX и XX веках, установив единый международный календарь для упрощения коммуникаций.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данные национальных архивов, до 2024 года.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778325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Петра I Россия использовала славянский календарь с отсчётом от «сотворения мира», что отличало её от европейских систем.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285125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реформирование упростило международные отношения и сделало даты более понятными для европейских стран.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383089" y="1795650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1700 году Пётр I ввёл летосчисление от Рождества Христова, перенёс начало года на 1 января, приближая Россию к западным стандартам.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544525" y="450991"/>
            <a:ext cx="63294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Счет лет в России: от древних традиций к европейской системе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8" name="Text 5"/>
          <p:cNvSpPr txBox="1"/>
          <p:nvPr/>
        </p:nvSpPr>
        <p:spPr>
          <a:xfrm>
            <a:off x="4383089" y="3285113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исторических документах встречаются оба типа датировки, что требует осторожности при изучении источников.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51472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календари и системы летоисчисления могут одновременно существовать на одной территории, что усложняет точное определение даты события.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определения исторических дат
</a:t>
            </a:r>
            <a:endParaRPr lang="en-US" sz="2000" dirty="0"/>
          </a:p>
        </p:txBody>
      </p:sp>
      <p:sp>
        <p:nvSpPr>
          <p:cNvPr id="5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262577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источники порой содержат разночтения дат, так как одни датируют событие по церковному календарю, другие — по гражданскому.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70000" y="373682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единой системы в средние века приводит к тому, что один и тот же факт оказывается датированным с разницей в несколько лет.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8825" y="991763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Важные отправные точки — начало эры и система отсчета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4501500" y="1833650"/>
            <a:ext cx="3872400" cy="10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Значимость ключевых событий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выделяет важные события, от которых начинают вести летоисчисление. Это могут быть коронации, основания государств или религиозные события, задающие новый отсчет времени.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501500" y="3281806"/>
            <a:ext cx="3872400" cy="10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известных эр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Олимпийская эра начинается с первой Олимпиады в 776 г. до н. э., исламская — с Хиджры в 622 г. н. э., римская — с основания Рима в 753 г. до н. э.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5325" y="1232491"/>
            <a:ext cx="4270500" cy="11802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5325" y="2395182"/>
            <a:ext cx="4270500" cy="118022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5325" y="3576957"/>
            <a:ext cx="4270500" cy="11802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489800" y="450000"/>
            <a:ext cx="63840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Календари мира сегодня: различия и сходства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482100" y="1348679"/>
            <a:ext cx="3888000" cy="941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Григорианский календарь – мировой стандарт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большинстве стран мира используется григорианский календарь как официальный гражданский. Он удобен для международного общения и синхронизации событий.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82100" y="2511370"/>
            <a:ext cx="3888000" cy="941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Религиозные календари в действии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Православные церкви используют юлианский календарь для праздников, что приводит к разнице дат с григорианским. Это сохраняет традиции, несмотря на расхождения.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82100" y="3693145"/>
            <a:ext cx="3888000" cy="941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Лунные и лунно-солнечные календари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мусульманских странах действует исламский лунный календарь, а в Израиле и Китае – лунно-солнечные. Они отражают особенности религиозных и культурных обычаев.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78325" y="1054005"/>
            <a:ext cx="5239200" cy="38168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Сравнительные хронологические таблицы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Сравнительные хронологические таблицы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524900" y="1833650"/>
            <a:ext cx="2764500" cy="10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таблицы сопоставляют даты из разных систем, например, григорианского, римского, еврейского и исламского календарей, облегчая изучение параллельных исторических событий.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524900" y="3364129"/>
            <a:ext cx="2764500" cy="10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синхронистических таблиц позволяет увидеть, что события, описанные в разных культурах, происходили одновременно, несмотря на разные даты в источниках.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893275"/>
            <a:ext cx="3431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Радиоуглеродный анализ помогает археологам определить примерный возраст древних артефактов с высокой точностью, что важно для датировки исторических эпох.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400075"/>
            <a:ext cx="3431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Комбинация различных научных подходов обеспечивает максимальную точность при определении дат и помогает разрешать противоречия в документах.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19425" y="1893275"/>
            <a:ext cx="3431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Астрономы используют вычисления затмений и других явлений, упомянутых в летописях, чтобы проверить и уточнить хронологию событий.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544525" y="450991"/>
            <a:ext cx="63294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методы уточнения дат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8825" y="991763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01500" y="450000"/>
            <a:ext cx="43725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системы летосчисления влияют на понимание событий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4756450" y="2383725"/>
            <a:ext cx="41175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календари могут смещать дату одного и того же события на несколько лет, что требует знания исходной системы для правильного анализа исторических фактов.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756450" y="3566650"/>
            <a:ext cx="41175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переводе дат из одной системы в другую важно учитывать особенности каждой, чтобы избежать ошибок и неверных выводов о хронологии.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501500" y="448775"/>
            <a:ext cx="43725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системы летосчисления влияют на понимание событий
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450650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официальных документах часто указываются даты по григорианскому календарю для глобального понимания и согласованности записей.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соглашения о датах в документах
</a:t>
            </a:r>
            <a:endParaRPr lang="en-US" sz="2000" dirty="0"/>
          </a:p>
        </p:txBody>
      </p:sp>
      <p:sp>
        <p:nvSpPr>
          <p:cNvPr id="5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2303883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Дополнительно могут дублироваться даты по национальным календарям, например, исламскому или еврейскому, уважая культурные особенности.
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270000" y="3157115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Китае и некоторых странах Азии традиционные лунно-солнечные даты сохраняются в публичных документах для внутренних нужд.
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270000" y="4010349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позволяет поддерживать точность данных и демонстрирует уважение к многообразию исторических традиций разных народов.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78325" y="1054005"/>
            <a:ext cx="5239200" cy="38168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системы летосчисления в школьной истории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833650"/>
            <a:ext cx="3063000" cy="10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Простота и доступность для учащихся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российских школах широко применяется система «до н. э.» и «н. э.», что облегчает понимание исторической последовательности событий для школьников.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3364127"/>
            <a:ext cx="3063000" cy="10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событий разных эпох и культур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подход позволяет легко соотносить даты из разных культур и эпох, делая уроки истории более наглядными и понятными.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120584"/>
            <a:ext cx="31275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Корректный счет лет помогает увидеть длительность процессов и взаимосвязи событий, формируя критическое мышление у школьников.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398750" y="1223693"/>
            <a:ext cx="4328700" cy="142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8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73%
</a:t>
            </a:r>
            <a:endParaRPr lang="en-US" sz="7817" dirty="0"/>
          </a:p>
        </p:txBody>
      </p:sp>
      <p:sp>
        <p:nvSpPr>
          <p:cNvPr id="6" name="Text 2"/>
          <p:cNvSpPr txBox="1"/>
          <p:nvPr/>
        </p:nvSpPr>
        <p:spPr>
          <a:xfrm>
            <a:off x="4398875" y="2884900"/>
            <a:ext cx="43287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2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учащихся лучше понимают причинно-следственные связи благодаря грамотному освоению хронологии.
</a:t>
            </a:r>
            <a:endParaRPr lang="en-US" sz="2246" dirty="0"/>
          </a:p>
        </p:txBody>
      </p:sp>
      <p:sp>
        <p:nvSpPr>
          <p:cNvPr id="7" name="Text 3"/>
          <p:cNvSpPr txBox="1"/>
          <p:nvPr/>
        </p:nvSpPr>
        <p:spPr>
          <a:xfrm>
            <a:off x="4999350" y="4463534"/>
            <a:ext cx="31275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педагогических исследований 2023 года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080850"/>
            <a:ext cx="58347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счёта лет в современном мире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3764650" y="2832800"/>
            <a:ext cx="41367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систем летоисчисления объединяет знания о прошлом, помогает сравнивать культуры и формировать личный взгляд на историю, делая изучение прошлого осмысленным и ответственным.
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2026-05-10T12:11:16Z</dcterms:created>
  <dcterms:modified xsi:type="dcterms:W3CDTF">2026-05-10T12:11:16Z</dcterms:modified>
</cp:coreProperties>
</file>