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баланс: зачем он нужен и что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внешних расчётов страны за период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показывает, как страна взаимодействует с миром: что продаёт и покупает, как движутся деньги, инвестиции и резервы, и насколько устойчивы её внешние позиции.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 в экономике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текущих операций отражает торговлю товарами и услугами, а также доходы и текущие трансферты, показывая повседневные внешнеэкономические связи страны.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капитала фиксирует капитальные трансферты и операции с непроизведёнными нефинансовыми активами; такие сделки редки, но важны для полной картины внешних расчётов.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счёт показывает движение инвестиций, кредитов, депозитов и других финансовых ресурсов между страной и внешним миром, включая приток и отток капитала.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двойной записи означает, что каждая операция отражается дважды: как источник и как использование средств, поэтому баланс всегда сводится по всей системе.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платёжный баланс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главных компонентов и их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разделы дополняют друг друга: вместе они показывают, откуда поступает валюта, куда она уходит и чем страна поддерживает внешнюю устойчивость.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платёжного баланса по международной статистической практике (МВФ).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платёжного баланса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операций и их отражение в статистике внешних расчётов.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платёжный баланс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текущий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текущих операций объединяет экспорт и импорт товаров, услуги, доходы от инвестиций и текущие трансферты. Он показывает, сколько валюты страна получает и сколько перечисляет за рубеж.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Профицит и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поступления превышают выплаты, возникает профицит; если расходы на импорт, услуги и доходы иностранцам больше, формируется дефицит. Это важный сигнал для внешней устойчивости.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текущих операций: реальный обмен товарами и услугами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на диаграмме условные, но хорошо показывают, какие статьи обычно формируют основной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экономиках товары определяют итог, а услуги и доходы либо смягчают дефицит, либо усиливают профицит.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структуры текущего счёта платёжного баланса; условные доли для иллюстрации.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текущего счёта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баланс показывает разницу между экспортом и импортом товаров. Положительное сальдо означает, что страна продаёт за рубеж больше, чем покупает.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него влияют конкурентоспособность продукции, структура экономики, курс валюты, мировые цены на сырьё и объём внутреннего спроса на импортные товары.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именно торговый баланс сильнее всего определяет итог текущего счёта, потому что стоимость товаров обычно значительно превышает другие статьи.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баланс как главный элемент текущего счёта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редко бывает изолированным: они действуют одновременно и по-разному меняют экспорт, импорт и цены на внешнем рынке.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баланс меняют мировые цены, курс валюты и спрос внутри страны; именно они быстро сдвигают сальдо в плюс или минус.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на основе общих факторов внешней торговли; значения условные для сравнения влияния.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торговый баланс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доходы в внешних расчётах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перевозки, портовые услуги и доставка грузов формируют важную часть экспорта услуг и помогают стране зарабатывать на транзите и обслуживании торговли.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иностранных туристов приносят валюту в гостиницы, рестораны и транспорт, поэтому туризм может заметно поддерживать внешний счёт даже без мощной промышленности.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инвестиций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Проценты, дивиденды и прибыль компаний за рубежом относятся к первичным доходам. Эти поступления особенно важны для стран с крупными зарубежными активами.
</a:t>
            </a:r>
            <a:endParaRPr lang="en-US" sz="1767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Безвозмездные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переводы граждан и другие текущие трансферты могут поддерживать семьи и сглаживать дефицит, хотя сами по себе не связаны с продажей товаров.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14" y="2728778"/>
            <a:ext cx="378057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движения капитала отличаются сроком, целью и степенью контроля над активами. От этого зависит устойчивость внешних финансовых потоков.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прямых инвестиций, тем устойчивее приток капитала. Преобладание краткосрочных потоков повышает чувствительность к кризисам и изменению доверия.
</a:t>
            </a:r>
            <a:endParaRPr lang="en-US" sz="120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МВФ; баланс платежей и международная инвестиционная позиция, методологические принципы BPM6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движения капитала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часто растут именно тогда, когда внешние поступления превышают отток. Это позволяет сглаживать шоки без резкого давления на финансовую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инвестиции выглядят наиболее стабильными, а портфельные и прочие потоки — наиболее подвижными. Рост резервов усиливает защиту от внешних колебаний.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типам потоков капитала и роли международных резервов; учебная диаграмма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 и резервы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международные резервы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— это запас внешней ликвидности государства. В них входят иностранная валюта, золото, специальные права заимствования и резервная позиция в МВФ, которыми управляет Центральный банк.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стране выполнять международные обязательства, покрывать временный дефицит валюты и снижать резкие колебания на рынке. Это особенно важно, когда внешние поступления становятся нестабильными.
</a:t>
            </a:r>
            <a:endParaRPr lang="en-US" sz="1248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 надёжнее резервный запас, тем больше доверие к экономике и тем ниже риск паники, связанной с ослаблением национальной валюты или дефицитом внешнего финансирования.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сальдо текущего счёта связано с резервами, капиталом и устойчивостью курса.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профицит и дефицит влияют на внешнюю позицию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на курс влияет не только торговое сальдо, но и ожидания участников рынка. Поэтому одинаковые значения могут давать разную динамику валюты.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профицит, тем чаще валюта укрепляется или меньше колеблется. Длительный дефицит обычно усиливает давление на курс.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общей зависимости между сальдо текущего счёта и валютным курсом; без привязки к одной стране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платёжного баланса и валютного курса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статистики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собирают из таможенной статистики, банковской отчётности, информации компаний и сведений о внешнем долге. В расчётах также используют данные о резервах и международные сопоставления.
</a:t>
            </a:r>
            <a:endParaRPr lang="en-US" sz="1417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расхождения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Несовпадения возникают из-за разного времени поступления сведений, оценки услуг, неполного охвата операций и теневого оборота. Поэтому в балансе появляется строка «чистые ошибки и пропуски».
</a:t>
            </a:r>
            <a:endParaRPr lang="en-US" sz="1478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данные для платёжного баланса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86427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интерпретацией важно различать структуру баланса и не сводить внешние расчёты только к торговле товарами.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смотреть только на одно сальдо и игнорировать способ его финансирования. Без учёта структуры потоков выводы о рисках будут неточными.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платёжного баланса МВФ (BPM6); учебная систематизация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платёжного баланса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внешних дисбалансов в разных странах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экспортёры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высоких ценах на нефть и газ такие страны часто получают профицит текущего счёта, потому что экспорт приносит больше валюты, чем требуется для импорта.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Импортозависимые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страна закупает за рубежом топливо, технику, лекарства и потребительские товары, дефицит возникает быстрее и сильнее зависит от внешних цен и курса валюты.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туризма, транспорта и сопутствующих услуг могут заметно поддерживать внешние расчёты даже при слабом промышленном экспорте.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определяется не одной отраслью, а всей структурой экономики, мировыми ценами и тем, насколько стабилен приток капитала из-за рубежа.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индикаторов показывает не только текущее состояние, но и запас прочности перед внешними шоками. Особенно важны качество притока капитала и уровень резервов.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резервы и прямые инвестиции повышают устойчивость, а краткосрочный долг и импортная зависимость увеличивают уязвимость экономики.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интегральная оценка по показателям внешней устойчивости; методологическая схема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внешней устойчивости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 — карта внешней экономики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откуда приходит валюта, куда она уходит, как движется капитал и насколько надёжна внешняя позиция государства. Для анализа важны не только итог, но и структура потоков.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2026-05-25T13:22:08Z</dcterms:created>
  <dcterms:modified xsi:type="dcterms:W3CDTF">2026-05-25T13:22:08Z</dcterms:modified>
</cp:coreProperties>
</file>