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 эпохи Возрождения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Потрясающие перемены в искусстве и культуре Европы XIV–XVI веков.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новой эпохи: причины и предпосылки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началось в Италии благодаря развитию торговли и городов, ослаблению власти церкви и контактам с античной культурой. Города как Флоренция и Венеция стали центрами перемен в культуре и экономике.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культуры Возрождения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Реалистичность в искусстве и литературе усиливается, а меценаты активно поддерживают талантливых художников и писателей.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саморазвития и личного успеха широко распространяются, а светские сюжеты в искусстве получают приоритет над религиозными.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средневекового аскетизма в пользу интереса к человеку и окружающему миру становится главной тенденцией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Винчи: мастер множественных талантов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с глубокими эмоциями
</a:t>
            </a:r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Леонардо, такие как «Мона Лиза» и «Тайная вечеря», поражают выразительностью лиц и мастерством передачи перспективы, создавая ощущение живости и движения.
</a:t>
            </a:r>
            <a:endParaRPr lang="en-US" sz="1133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науке и технике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изучал строение человеческого тела, разрабатывал чертежи летательных аппаратов и различных механизмов, сочетая искусство с инженерией.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гения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Обладая знаниями в анатомии, механике и живописи, он воплощал идеи гармонии между искусством и наукой в своих работах.
</a:t>
            </a:r>
            <a:endParaRPr lang="en-US" sz="12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Микеланджело: скульптор и художник-виртуоз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Скульптура, восхищавшая мир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«Давид» — образец мужества и ideal красоты, а «Пьета» поражает тонкой передачей чувств и живостью мраморных форм.
</a:t>
            </a:r>
            <a:endParaRPr lang="en-US" sz="1321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Живописные шедевры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Потолок Сикстинской капеллы — грандиозное произведение, демонстрирующее мастерство в создании библейских сюжетов с драматизмом и глубиной.
</a:t>
            </a:r>
            <a:endParaRPr lang="en-US" sz="1369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внёс значительный вклад в проектирование собора Святого Петра, сочетая традиции с новаторскими идеями строения купола.
</a:t>
            </a:r>
            <a:endParaRPr lang="en-US" sz="13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Рафаэль: воплощение гармонии и баланса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Шедевры Высокого Возрождения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«Сикстинская мадонна» излучает спокойствие и духовную глубину, а «Афинская школа» отражает идею знания и учёности в идеальном композиционном равновесии.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сбалансированной красоте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Рафаэля выделяются плавностью линий, гармонией цветов и умением выразить тонкие чувства через образы персонажей.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проекты
</a:t>
            </a:r>
            <a:pPr algn="ctr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участвовал в проектировании собора Святого Петра, внося эстетику и пропорции в великолепное здание Рима.
</a:t>
            </a:r>
            <a:endParaRPr lang="en-US" sz="13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Сандро Боттичелли: мифологический мир красоты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«Рождение Венеры» — символ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изображает богиню красоты, окружаемую нежными оттенками и плавными линиями, передавая идею любви и обновления природы.
</a:t>
            </a:r>
            <a:endParaRPr lang="en-US" sz="1321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«Весна» как аллегория пробуждения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изобилует яркими персонажами и символами, отражая радость жизни и гармонию природы в стиле Возрождения.
</a:t>
            </a:r>
            <a:endParaRPr lang="en-US" sz="132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Утонченность живописи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Боттичелли отличаются изящностью форм, мягкой колористикой и эмоциональной насыщенностью, создавая чарующие образы.
</a:t>
            </a:r>
            <a:endParaRPr lang="en-US" sz="13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Донателло: новаторство в скульптуре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бронзовый «Давид» после античности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скульптура удивляет не только техникой, но и изображением человека в полный рост с живой пластикой и экспрессией движения.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анатомии и движению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Донателло выделяются точностью передачи тела и эмоциональностью поз, что отличало его от более статичных средневековых образцов.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писатели итальянского Возрождения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 и его «Божественная комедия»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Эпическая поэма исследует вечные вопросы бытия и духовного пути человека, став классикой мировой литературы.
</a:t>
            </a:r>
            <a:endParaRPr lang="en-US" sz="1321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Франческо Петрарка — основатель гуманистической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сонеты проникнуты любовью и размышлениями о жизни, заложив основу нового литературного направления.
</a:t>
            </a:r>
            <a:endParaRPr lang="en-US" sz="1177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Джованни Боккаччо и «Декамерон»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новелл рассказывает живые истории о жизни и чувствах, отражая разнообразие человеческих характеров и событий эпохи.
</a:t>
            </a:r>
            <a:endParaRPr lang="en-US" sz="13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живопись: атмосфера личности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«Мона Лиза» Леонардо да Винчи
</a:t>
            </a:r>
            <a:pPr algn="ctr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Загадочная улыбка и тонкая игра света и тени делают этот портрет одним из самых узнаваемых и обсуждаемых в истории.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молодой женщины Сандро Боттичелли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передает нежность и изящество, подчеркивая лиризм и внутренний мир модели через мягкие линии и цвета.
</a:t>
            </a:r>
            <a:endParaRPr lang="en-US" sz="110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и «Портрет Бальдассаре Кастильоне»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отражает достоинство и ум человека, используя выразительные детали и психологизм, характерные для Возрождения.
</a:t>
            </a:r>
            <a:endParaRPr lang="en-US" sz="11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античности на искусство эпохи Возрождения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вдохновляла художников и архитекторов Возрождения на использование мифологических сюжетов и идеалов красоты, характерных для Древней Греции и Рима. Это помогало передавать гармонию и совершенство образов.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воплощали элементы античного стиля, например, колонны и фронтоны, а Рафаэль в "Афинской школе" показал величие древних философов, сочетая классические мотивы и новые идеи.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изобретения: влияние на литературу и искусство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этап: изобретение книгопечатания Иоганном Гутенбергом в 1445 году облегчило распространение знаний, сделав книги доступнее широкой публике и усилив влияние гуманистической литературы.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этап: открытия в механике, оптике и астрономии расширили представления о природе, что отразилось в точности и перспективе художественных произведений того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достижения: характеристики и примеры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Возрождения отличалась стремлением к строгой симметрии и уравновешенности форм, вдохновляясь античными образцами для создания гармоничных пространств.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сооружения включают купол Флорентийского собора работы Брунеллески и собор Святого Петра в Риме, где важную роль играли колонны, своды и купола, типичные для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подходы к религии и светским темам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художники переосмысливали библейские сюжеты, придавая им более человеческий и эмоциональный характер, что усиливало связь с зрителем и понимание священных историй.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появилось много светских произведений, изображающих сцены из жизни, мифы и портреты, как например "Афинская школа" Рафаэля, где сочетаются разные культурные традиции.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как философия искусства и литературы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провозгласил ценность человека, разума и творческой силы, делая акцент на раскрытии индивидуальности и глубоких чувств в произведениях искусства и литературы.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гуманисты способствовали созданию новых жанров, которые отражали красоту внутреннего мира личности и стремились к всестороннему развитию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Возрождения в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18272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европейские идеи привели к изменениям в русской архитектуре, например, созданию собора Василия Блаженного с его яркими формами и символикой.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талантливые мастера, такие как Андрей Рублёв и Дионисий, развивали уникальные техники иконописи, сочетая традиционные и новые художественные приемы под влиянием европейских веяний.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Возрождения: основные черты и достижения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эпохи Возрождения характеризовалась сложной полифонией — многоголосием, которое придавало произведениям особую гармонию и объемность звучания.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инструментов, таких как виола да гамба и клавесин, расширило звуковые возможности, а ноты стали печатать, что способствовало популяризации музыкальных произведений.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литературы Возрождения на будущие эпохи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64581"/>
            <a:ext cx="2507456" cy="17930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литературные шедевры, например, сонеты Петрарки, оказали значительное влияние на развитие национальных языков и форм выражения чувств в поэзии и прозе.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64581"/>
            <a:ext cx="2507400" cy="179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произведения Боккаччо и пьесы Шекспира послужили основой для новых жанров и театральных традиций, расширяя рамки литературного творчества.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Возрождения для мировой культуры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стало фундаментом современной европейской культуры, способствуя развитию науки, образования и распространению искусства через все слои 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гуманизма и творческой свободы укрепили культурные основы, которые продолжают влиять на мировоззрение и культурное развитие до нашего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Возрождения как ключевого этапа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внесла фундаментальные изменения в культуру, закрепив идеи гуманизма и реализма, которые легли в основу современных наук, искусства и мировоззрения.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2026-05-10T17:13:59Z</dcterms:created>
  <dcterms:modified xsi:type="dcterms:W3CDTF">2026-05-10T17:13:59Z</dcterms:modified>
</cp:coreProperties>
</file>