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после шипящих на конце наречий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выбрать: с ь или без него?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важно в 7 классе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писать без ошибок в диктантах, изложениях и сочинениях. Оно учит узнавать наречие и не путать его с другими частями речи, от которых зависит написание слова.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825" y="1512375"/>
            <a:ext cx="198450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4763" y="1512375"/>
            <a:ext cx="23152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06225" y="1512375"/>
            <a:ext cx="23152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41715"/>
            <a:ext cx="257400" cy="2059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шипящие согласные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к шипящим согласным относятся ж, ш, ч, щ. Они часто стоят в конце слова и создают трудность при письме, потому что мягкий знак в произношении не слышен.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конце слова орфограмма становится особенно заметной: на слух легко пропустить ь, хотя в письменной норме он может быть обязательным. Поэтому важно смотреть не только на звучание.
</a:t>
            </a:r>
            <a:endParaRPr lang="en-US" sz="1072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особенно важны наречия с ч и ш на конце: прочь, навзничь, сплошь, настежь. Их написание нужно запомнить как устойчивую норму школьной орфографии.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частью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последняя буква не всегда означает одно и то же правило. Решение зависит от того, к какой части речи относится слово и как оно употребляется в 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Слова-образцы с мягким знаком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Настежь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обозначает полное открытие и часто сочетается с существительным дверь: дверь открыта настежь. Здесь мягкий знак входит в нормативное написание и не опускается.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наречие показывает удаление, движение в сторону или прочь от предмета. В письменной речи оно всегда сохраняет мягкий знак после шипящей на конце.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Сплошь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передаёт значение полной заполненности без промежутков: снег сплошь покрыл землю. На конце стоит шипящая, а нормативное написание включает 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Навзничь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 положении на спине, лицом вверх: человек упал навзничь. В этом слове мягкий знак тоже обязателен, несмотря на то что в речи он не слышен.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мягким знаком и похожие слова без него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написание зависит не только от последней шипящей, но и от части речи.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наречий из темы мягкий знак пишется, а у похожих служебных слов может отсутствовать. Поэтому сначала нужно определить часть речи.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орфографическая норма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написания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наречие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слово обозначает признак действия и отвечает на вопрос как? , куда? или откуда?. Без этого проверить орфограмму невозможно.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шипящую на конце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заканчивается на ж, ш, ч или щ, возникает орфограмма, связанная с мягким знаком. Именно в этой позиции ученики чаще всего ошибаются.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 словарную норму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ряда наречий правило закреплено традицией написания: прочь, настежь, сплошь, навзничь. Эти слова нужно знать и узнавать в тексте сразу.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 является наречием, действует другое орфографическое правило. Поэтому нельзя писать по одному только звучанию: сначала определяется грамматическая роль слова.
</a:t>
            </a:r>
            <a:endParaRPr lang="en-US" sz="11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нужен ли мягкий знак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строится от значения слова к его написанию.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этой теме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848728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 по слуху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записывают настеж, проч, сплош, потому что мягкий знак не произносится. Из-за этого слово выглядит короче, чем в правильной письменной форме.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01076" y="1849349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другой частью речи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наречие принимают за частицу, существительное или краткое прилагательное. Тогда выбирают неверное правило и пропускают мягкий знак там, где он нужен.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22159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похожие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похожим звучанием могут иметь разное написание. Поэтому важно не угадывать по общему виду слова, а определять его значение и грамматическую роль в предложении.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43234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запоминают исключения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удерживать в памяти образцы прочь, настежь, сплошь и навзничь, в письменных работах легко допустить повторяющиеся ошибки. Помогает короткий список для заучивания.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орфографическая норма русского языка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запоминания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слова относятся к одной орфограмме и требуют запоминания как готовые примеры.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слов одинаковый результат: мягкий знак пишется после шипящей. Значит, для этой темы важнее запомнить саму группу слов, чем искать различия в звучании.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 — разные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«ночь» тоже заканчивается на шипящую и мягкий знак, но оно не относится к наречиям. Здесь ь нужен по правилу существительных, поэтому внешнее сходство не должно вводить в заблуждение при письме и разборе слова.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действует по своему правилу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«беречь» мягкий знак объясняется не орфограммой наречий, а нормой написания неопределённой формы глагола. Если не определить часть речи заранее, можно выбрать неверное объяснение и ошибиться в записи.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сравнение полезно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рядом «прочь», «ночь» и «беречь», становится ясно: одно и то же буквосочетание подчиняется разным правилам. Такое сравнение учит не полагаться на внешнее сходство, а анализировать слово точно.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правилами о мягком знаке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слов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одно и то же окончание не всегда означает одинаковое написание: решающими становятся часть речи и словарная норма.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выбора написания важно определить часть речи и помнить устойчивые наречия с мягким знаком.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«Мягкий знак после шипящих на конце наречий».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302370"/>
            <a:ext cx="215700" cy="172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92783"/>
            <a:ext cx="215700" cy="191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42708"/>
            <a:ext cx="215700" cy="1917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слова темы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Связывайте слово с движением в сторону или удалением от чего-то. Так легче запомнить и значение, и написание: в слове «прочь» мягкий знак обязательно сохраняется.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Настежь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дверь, открытую очень широко. Образ открытого проёма помогает быстро вспомнить, что в слове «настежь» на конце пишется мягкий знак после шипящей.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Сплошь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плотного, непрерывного покрытия хорошо подходит для слова «сплошь». Когда вы мысленно видите поверхность без пробелов, легче удержать правильное написание.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Навзничь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Свяжите слово с положением человека на спине, лицом вверх. Наглядный образ помогает запомнить редкое слово «навзничь» и не потерять мягкий знак на конце.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приведённые в учебном материале по теме.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в предложениях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показывают одно и то же орфографическое явление: мягкий знак стоит в конце наречия после шипящей.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 предложении сохраняет написание независимо от контекста, если относится к этой группе наречий.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согласные не дают услышать мягкий знак на конце слова.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написание нельзя проверять только по звучанию: орфография опирается на знание части речи и словарную норму.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русскому языку для 7 класса.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в три шага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определении части речи, буквенного окончания и словарной нормы.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 на уроках и в жизни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01223"/>
            <a:ext cx="4139229" cy="942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диктантах, изложениях и сочинениях такие слова встречаются часто, поэтому знание правила помогает избегать заметных орфографических ошибок и повышает качество письменной работы.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3976"/>
            <a:ext cx="4139229" cy="935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переписка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и заметках короткие слова сразу бросаются в глаза. Если написать их неправильно, ошибка выглядит особенно заметной, даже когда текст очень небольшой.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00116"/>
            <a:ext cx="4139229" cy="942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правиле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правильно писать эти наречия показывает, что ученик умеет различать части речи и применять орфографические нормы осознанно, а не по случайной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по теме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значения помогают связать написание с образом и смыслом, а не только запоминать форму механически.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слова объединяет одна орфографическая особенность: после шипящей на конце пишется мягкий знак.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орфографии русского языка.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примерам употребления из учебного материала.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такие наречия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полезны там, где нужно точно передать направление, степень или образ действия в короткой и выразительной форме.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наречия темы помогают сделать описание движения и состояния более наглядным и выразительным.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перед записью слова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28002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отвечает ли слово на вопрос наречия и обозначает ли признак действия. Если это не наречие, нужно применять другое правило письма.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29739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конец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установи, есть ли на конце шипящая буква. Именно этот признак подсказывает, что слово может относиться к нужной орфографической группе.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79475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остаются сомнения, обратись к словарю или к запомненным словам темы: «прочь», «настежь», «сплошь», «навзничь». Пример помогает быстро выбрать верное написание.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вы узнали, что после шипящих на конце многих наречий пишется мягкий знак: «прочь», «настежь», «сплошь», «навзничь». Главное — узнавать часть речи и помнить опорные примеры.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2026-05-28T14:49:44Z</dcterms:created>
  <dcterms:modified xsi:type="dcterms:W3CDTF">2026-05-28T14:49:44Z</dcterms:modified>
</cp:coreProperties>
</file>