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image" Target="../media/image-5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image" Target="../media/image-17-14.png"/><Relationship Id="rId15" Type="http://schemas.openxmlformats.org/officeDocument/2006/relationships/image" Target="../media/image-17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4475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мира: большое путешествие по планете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Путешествуем по разным странам и узнаём их секреты.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— это часть Земли со своими границами, людьми и правилами. На карте одни страны большие, другие совсем маленькие, но каждая по-своему важна и интересна для изучения.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страна и зачем о ней знать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50525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большого мира
</a:t>
            </a:r>
            <a:pPr algn="ctr" indent="0" marL="0">
              <a:lnSpc>
                <a:spcPct val="100000"/>
              </a:lnSpc>
              <a:buNone/>
            </a:pPr>
            <a:r>
              <a:rPr lang="en-US" sz="5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посмотреть на карту, можно увидеть материки и океаны как огромные части одной планеты. Страны расположены на материках, а воды океанов разделяют их. Так легче понять, где находится каждая страна и кто её соседи.
</a:t>
            </a:r>
            <a:endParaRPr lang="en-US" sz="1001" dirty="0"/>
          </a:p>
        </p:txBody>
      </p:sp>
      <p:sp>
        <p:nvSpPr>
          <p:cNvPr id="7" name="Text 1"/>
          <p:cNvSpPr txBox="1"/>
          <p:nvPr/>
        </p:nvSpPr>
        <p:spPr>
          <a:xfrm>
            <a:off x="4960950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помогает не запутаться
</a:t>
            </a:r>
            <a:pPr algn="ctr" indent="0" marL="0">
              <a:lnSpc>
                <a:spcPct val="100000"/>
              </a:lnSpc>
              <a:buNone/>
            </a:pPr>
            <a:r>
              <a:rPr lang="en-US" sz="5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показывает Землю такой, какая она есть: круглой. На нём видно, что расстояния и направления бывают не такими простыми, как на плоской карте. Яркие значки стран делают путешествие по миру ещё нагляднее и веселее.
</a:t>
            </a:r>
            <a:endParaRPr lang="en-US" sz="1024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и океаны: где живут страны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самая большая страна мира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825569" y="1855902"/>
            <a:ext cx="2230173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большая страна
</a:t>
            </a:r>
            <a:pPr algn="l" indent="0" marL="0">
              <a:lnSpc>
                <a:spcPct val="100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огромную часть Евразии и простирается сразу через много природных зон. Её размеры настолько велики, что в разных местах страны время может заметно отличаться.
</a:t>
            </a:r>
            <a:endParaRPr lang="en-US" sz="1154" dirty="0"/>
          </a:p>
        </p:txBody>
      </p:sp>
      <p:sp>
        <p:nvSpPr>
          <p:cNvPr id="12" name="Text 3"/>
          <p:cNvSpPr txBox="1"/>
          <p:nvPr/>
        </p:nvSpPr>
        <p:spPr>
          <a:xfrm>
            <a:off x="4229713" y="1855902"/>
            <a:ext cx="2230173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город России — Москва. Здесь работают важные учреждения, а также находятся известные площади, музеи и исторические здания. Это один из самых узнаваемых городов страны.
</a:t>
            </a:r>
            <a:endParaRPr lang="en-US" sz="1154" dirty="0"/>
          </a:p>
        </p:txBody>
      </p:sp>
      <p:sp>
        <p:nvSpPr>
          <p:cNvPr id="13" name="Text 4"/>
          <p:cNvSpPr txBox="1"/>
          <p:nvPr/>
        </p:nvSpPr>
        <p:spPr>
          <a:xfrm>
            <a:off x="1825569" y="3612631"/>
            <a:ext cx="2230173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— рекордсмен
</a:t>
            </a:r>
            <a:pPr algn="l" indent="0" marL="0">
              <a:lnSpc>
                <a:spcPct val="100000"/>
              </a:lnSpc>
              <a:buNone/>
            </a:pPr>
            <a:r>
              <a:rPr lang="en-US" sz="7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Байкал известно во всём мире. Это самое глубокое озеро на Земле, и оно хранит огромные запасы пресной воды. Его природа особенно красива и необычна.
</a:t>
            </a:r>
            <a:endParaRPr lang="en-US" sz="1251" dirty="0"/>
          </a:p>
        </p:txBody>
      </p:sp>
      <p:sp>
        <p:nvSpPr>
          <p:cNvPr id="14" name="Text 5"/>
          <p:cNvSpPr txBox="1"/>
          <p:nvPr/>
        </p:nvSpPr>
        <p:spPr>
          <a:xfrm>
            <a:off x="4229713" y="3612631"/>
            <a:ext cx="2230173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погода
</a:t>
            </a:r>
            <a:pPr algn="l" indent="0" marL="0">
              <a:lnSpc>
                <a:spcPct val="100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бывают снежные зимы и тёплые лета. Из-за больших расстояний погода в разных районах сильно отличается, поэтому страна кажется сразу несколькими мирами в одной.
</a:t>
            </a:r>
            <a:endParaRPr lang="en-US" sz="1154" dirty="0"/>
          </a:p>
        </p:txBody>
      </p:sp>
      <p:sp>
        <p:nvSpPr>
          <p:cNvPr id="15" name="Text 6"/>
          <p:cNvSpPr txBox="1"/>
          <p:nvPr/>
        </p:nvSpPr>
        <p:spPr>
          <a:xfrm>
            <a:off x="6633665" y="1855902"/>
            <a:ext cx="2230072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есть густые леса, широкие реки и множество озёр. Природа меняется от северной тундры до тёплых степей, поэтому страна очень разнообразна.
</a:t>
            </a:r>
            <a:endParaRPr lang="en-US" sz="126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6421" y="1725540"/>
            <a:ext cx="274200" cy="219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6190" y="1702770"/>
            <a:ext cx="231788" cy="26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93533" y="1713353"/>
            <a:ext cx="274200" cy="2437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059915" y="3226770"/>
            <a:ext cx="231787" cy="2649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132477" y="3226770"/>
            <a:ext cx="231787" cy="2649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— древняя страна с богатой историей
</a:t>
            </a:r>
            <a:endParaRPr lang="en-US" sz="3000" dirty="0"/>
          </a:p>
        </p:txBody>
      </p:sp>
      <p:sp>
        <p:nvSpPr>
          <p:cNvPr id="1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8" name="Text 2"/>
          <p:cNvSpPr txBox="1"/>
          <p:nvPr/>
        </p:nvSpPr>
        <p:spPr>
          <a:xfrm>
            <a:off x="1467575" y="1654150"/>
            <a:ext cx="16821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Пекин
</a:t>
            </a:r>
            <a:pPr algn="l" indent="0" marL="0">
              <a:lnSpc>
                <a:spcPct val="100000"/>
              </a:lnSpc>
              <a:buNone/>
            </a:pPr>
            <a:r>
              <a:rPr lang="en-US" sz="3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Китая — Пекин. Это большой и известный город, где можно увидеть современные улицы, старинные памятники и важные культурные места. Здесь хорошо чувствуется связь прошлого и настоящего.
</a:t>
            </a:r>
            <a:endParaRPr lang="en-US" sz="1121" dirty="0"/>
          </a:p>
        </p:txBody>
      </p:sp>
      <p:sp>
        <p:nvSpPr>
          <p:cNvPr id="19" name="Text 3"/>
          <p:cNvSpPr txBox="1"/>
          <p:nvPr/>
        </p:nvSpPr>
        <p:spPr>
          <a:xfrm>
            <a:off x="4286131" y="1654150"/>
            <a:ext cx="16821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стена
</a:t>
            </a:r>
            <a:pPr algn="l" indent="0" marL="0">
              <a:lnSpc>
                <a:spcPct val="100000"/>
              </a:lnSpc>
              <a:buNone/>
            </a:pPr>
            <a:r>
              <a:rPr lang="en-US" sz="3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Китайская стена — одно из самых знаменитых сооружений на Земле. Она напоминает о длинной истории страны и вызывает восхищение у путешественников со всего мира.
</a:t>
            </a:r>
            <a:endParaRPr lang="en-US" sz="1148" dirty="0"/>
          </a:p>
        </p:txBody>
      </p:sp>
      <p:sp>
        <p:nvSpPr>
          <p:cNvPr id="20" name="Text 4"/>
          <p:cNvSpPr txBox="1"/>
          <p:nvPr/>
        </p:nvSpPr>
        <p:spPr>
          <a:xfrm>
            <a:off x="7104675" y="1654150"/>
            <a:ext cx="16821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Янцзы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Китай течёт река Янцзы. Она очень важна для жизни людей, природы и хозяйства страны. Река помогает представить, насколько разнообразны ландшафты Китая.
</a:t>
            </a:r>
            <a:endParaRPr lang="en-US" sz="1200" dirty="0"/>
          </a:p>
        </p:txBody>
      </p:sp>
      <p:sp>
        <p:nvSpPr>
          <p:cNvPr id="21" name="Text 5"/>
          <p:cNvSpPr txBox="1"/>
          <p:nvPr/>
        </p:nvSpPr>
        <p:spPr>
          <a:xfrm>
            <a:off x="2749869" y="3178150"/>
            <a:ext cx="16821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еда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китайских блюдах используют рис и чай, а еда часто подаётся красиво и аккуратно. Кухня страны очень разнообразна, поэтому в ней легко найти что-то новое и интересное.
</a:t>
            </a:r>
            <a:endParaRPr lang="en-US" sz="1200" dirty="0"/>
          </a:p>
        </p:txBody>
      </p:sp>
      <p:sp>
        <p:nvSpPr>
          <p:cNvPr id="22" name="Text 6"/>
          <p:cNvSpPr txBox="1"/>
          <p:nvPr/>
        </p:nvSpPr>
        <p:spPr>
          <a:xfrm>
            <a:off x="5822424" y="3178150"/>
            <a:ext cx="16821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фонарей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Китайский Новый год отмечают особенно ярко. Фонари, украшения и праздничное настроение создают ощущение большого и радостного события, которого ждут взрослые и дети.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281475"/>
            <a:ext cx="7608300" cy="94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— страна красок, музыки и праздников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06756" y="1385823"/>
            <a:ext cx="4090154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находится в Южной Азии и занимает большую территорию с очень разной природой. Здесь можно встретить и тёплые равнины, и высокие горы, а климат во многих местах остаётся мягким и солнечным.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06756" y="2500844"/>
            <a:ext cx="4090154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языков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Индии говорят на многих языках, поэтому люди нередко слышат вокруг себя разную речь. Это делает страну особенно интересной: у каждого народа здесь есть свои слова, песни и приветствия.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06756" y="3623394"/>
            <a:ext cx="4090154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Нью-Дели и Тадж-Махал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Индии — Нью-Дели. Среди самых известных мест страны — Тадж-Махал, красивое здание, которое знают во всём мире. Оно часто становится символом Индии в книгах и на фотографиях.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572006" y="1385823"/>
            <a:ext cx="4090154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специи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Индии любят яркие праздники, насыщенные цвета и вкусную еду со специями. На улицах и площадях часто звучит музыка, а настроение бывает очень радостным и шумным, словно у большого карнавала.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4572006" y="2500844"/>
            <a:ext cx="4090154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Болливуд
</a:t>
            </a:r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Индийское кино, которое называют Болливудом, очень любят многие зрители. Фильмы часто бывают музыкальными, красочными и полными эмоций. Поэтому Индия у многих ассоциируется с танцами, песнями и улыбками.
</a:t>
            </a:r>
            <a:endParaRPr lang="en-US" sz="130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203907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950" y="1203907"/>
            <a:ext cx="2130000" cy="19843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050525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Гизы
</a:t>
            </a:r>
            <a:pPr algn="ctr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Гизы — один из самых известных символов Египта. Они напоминают о древней истории страны и выглядят особенно впечатляюще на фоне пустыни. Рядом можно представить верблюдов и горячий сухой воздух.
</a:t>
            </a:r>
            <a:endParaRPr lang="en-US" sz="1191" dirty="0"/>
          </a:p>
        </p:txBody>
      </p:sp>
      <p:sp>
        <p:nvSpPr>
          <p:cNvPr id="6" name="Text 1"/>
          <p:cNvSpPr txBox="1"/>
          <p:nvPr/>
        </p:nvSpPr>
        <p:spPr>
          <a:xfrm>
            <a:off x="4960950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 и жизнь страны
</a:t>
            </a:r>
            <a:pPr algn="ctr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Нил проходит через Египет и помогает людям жить в жарком климате. Это самая длинная река Африки, и она всегда была очень важной для страны. Вечером у воды становится прохладнее и спокойнее.
</a:t>
            </a:r>
            <a:endParaRPr lang="en-US" sz="1218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— пирамиды и река Нил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— страна башни, музеев и выпечки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933986" y="1866206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— столица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— главный город Франции и один из самых известных городов мира. Здесь находятся важные здания, красивые набережные и знаменитые места, которые легко узнать по фотографиям.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933986" y="3292667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Лувр и искусство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Париже находится музей Лувр, где хранятся знаменитые произведения искусства. Франция вообще очень связана с культурой, историей и красотой, поэтому её часто называют страной музеев и вдохновения.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60139" y="1866206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Эйфелева башня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Эйфелева башня стала символом Франции. Она высоко возвышается над городом и привлекает туристов со всего света. Рядом с ней особенно приятно гулять и смотреть на огни большого города.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160139" y="3292667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Вкусная выпечка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Францию знают по багетам, круассанам и сырам. Во многих городах можно увидеть старые улицы, площади и дома с необычными крышами, а прогулка там похожа на маленькое путешествие во времени.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7564" y="1578826"/>
            <a:ext cx="350400" cy="311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75082" y="1565209"/>
            <a:ext cx="296363" cy="33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4582" y="3277684"/>
            <a:ext cx="296363" cy="33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8064" y="3306874"/>
            <a:ext cx="350400" cy="28032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— острова, вежливость и технологии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704704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Островная страна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находится на островах в Тихом океане. Это помогает понять, почему море так сильно связано с жизнью страны и почему вокруг так много красивых прибрежных видов.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5685201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поезда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известна своими быстрыми поездами. Они помогают людям удобно и точно по времени добираться до нужного места, а ещё показывают, как в стране ценят порядок и точность.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1704704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Сакура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в Японии распускается сакура. Цветущие деревья выглядят очень нежно и красиво, поэтому это время года особенно любят и взрослые, и дети, и гости страны.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5685200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Японии рядом существуют древние храмы и современные здания. Страна известна роботами, аккуратностью и внимательным отношением к вежливости, поэтому здесь прошлое и будущее будто идут рядом.
</a:t>
            </a:r>
            <a:endParaRPr lang="en-US" sz="137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50525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 и леса
</a:t>
            </a:r>
            <a:pPr algn="ctr" indent="0" marL="0">
              <a:lnSpc>
                <a:spcPct val="100000"/>
              </a:lnSpc>
              <a:buNone/>
            </a:pPr>
            <a:r>
              <a:rPr lang="en-US" sz="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— самая большая страна Южной Америки. Через неё проходит река Амазонка, а вокруг раскинулись огромные тропические леса. Там очень много растений и животных, поэтому природа кажется по-настоящему живой.
</a:t>
            </a:r>
            <a:endParaRPr lang="en-US" sz="1045" dirty="0"/>
          </a:p>
        </p:txBody>
      </p:sp>
      <p:sp>
        <p:nvSpPr>
          <p:cNvPr id="7" name="Text 1"/>
          <p:cNvSpPr txBox="1"/>
          <p:nvPr/>
        </p:nvSpPr>
        <p:spPr>
          <a:xfrm>
            <a:off x="4960950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Праздник, музыка и футбол
</a:t>
            </a:r>
            <a:pPr algn="ctr" indent="0" marL="0">
              <a:lnSpc>
                <a:spcPct val="100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Бразилию часто узнают по яркому карнавалу и ритмичной самбе. Здесь любят футбол, и для многих жителей он не просто игра, а настоящее увлечение. Праздничные краски делают страну особенно весёлой и заметной.
</a:t>
            </a:r>
            <a:endParaRPr lang="en-US" sz="1042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— джунгли, карнавал и футбол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стран — главные города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49675" y="1169175"/>
            <a:ext cx="24168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город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— это главный город государства. Обычно именно там находятся правительство, важные министерства и крупные здания, где принимают решения для всей страны и её жителей.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459843" y="1169175"/>
            <a:ext cx="24168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России столицей является Москва, у Франции — Париж, у Японии — Токио, у Египта — Каир, у Китая — Пекин, у Индии — Нью-Дели, у Бразилии — Бразилиа.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70024" y="1169175"/>
            <a:ext cx="24168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и оживлённые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часто бывают большими, шумными и очень оживлёнными. В них много транспорта, музеев, парков, площадей и людей, которые приезжают туда по делам или на экскурсии.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9675" y="2917663"/>
            <a:ext cx="24168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их запоминают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Столицу легко найти на карте, потому что она помогает узнать страну. Если помнить главный город, проще не перепутать государства и быстрее вспомнить их особенности.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459843" y="2917663"/>
            <a:ext cx="24168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рассказывает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столице можно многое узнать о стране: как она выглядит, какие у неё традиции и какие здания считают важными. Это словно визитная карточка государства.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2451" y="1639059"/>
            <a:ext cx="280626" cy="3207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2006" y="1639059"/>
            <a:ext cx="320715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82406" y="3348634"/>
            <a:ext cx="320715" cy="32071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67164" y="3368831"/>
            <a:ext cx="350400" cy="2803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Флаги и гербы — важные символы стран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помогает быстро узнать государство на празднике, стадионе или карте. Обычно он состоит из нескольких цветов, и каждый оттенок может иметь своё значение.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часто выглядит как щит с животными, растениями или другими знаками. Он встречается на документах, зданиях и официальных печатях, словно особая подпись страны.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флагах часто встречаются красный, синий, белый и зелёный цвета. Они делают символы яркими и заметными, а иногда рассказывают о истории и ценностях народа.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жизни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страны можно увидеть в школах, на праздниках, спортивных соревнованиях и в официальных местах. Они напоминают людям, к какой стране они принадлежат.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страну на карте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искать государство по карте, столице, флагу и известным признакам.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7000+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 существует в мире, и каждый помогает людям хранить свою культуру, приветствия и добрые слова.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 очень много, поэтому мир звучит по-разному, но это делает его ещё интереснее и дружелюбнее.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Ethnologue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1" y="0"/>
            <a:ext cx="221009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90875" y="239425"/>
            <a:ext cx="5672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еда разных стран
</a:t>
            </a:r>
            <a:endParaRPr lang="en-US" sz="2988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190837" y="1855902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 как подсказка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еде можно многое узнать о стране. У каждого народа есть любимые блюда, которые готовят дома, подают на праздниках и передают из поколения в поколение.
</a:t>
            </a:r>
            <a:endParaRPr lang="en-US" sz="1323" dirty="0"/>
          </a:p>
        </p:txBody>
      </p:sp>
      <p:sp>
        <p:nvSpPr>
          <p:cNvPr id="12" name="Text 3"/>
          <p:cNvSpPr txBox="1"/>
          <p:nvPr/>
        </p:nvSpPr>
        <p:spPr>
          <a:xfrm>
            <a:off x="6133502" y="1855902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блюд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Италии любят пиццу и пасту, в Японии — суши, в Мексике — тако, а в Индии часто готовят блюда со специями, которые делают вкус особенно ярким.
</a:t>
            </a:r>
            <a:endParaRPr lang="en-US" sz="1323" dirty="0"/>
          </a:p>
        </p:txBody>
      </p:sp>
      <p:sp>
        <p:nvSpPr>
          <p:cNvPr id="13" name="Text 4"/>
          <p:cNvSpPr txBox="1"/>
          <p:nvPr/>
        </p:nvSpPr>
        <p:spPr>
          <a:xfrm>
            <a:off x="3190837" y="3612631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рецепты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есть супы, сладости и угощения для особых дней. Такие блюда собирают семью за столом и делают праздник тёплым и запоминающимся.
</a:t>
            </a:r>
            <a:endParaRPr lang="en-US" sz="1323" dirty="0"/>
          </a:p>
        </p:txBody>
      </p:sp>
      <p:sp>
        <p:nvSpPr>
          <p:cNvPr id="14" name="Text 5"/>
          <p:cNvSpPr txBox="1"/>
          <p:nvPr/>
        </p:nvSpPr>
        <p:spPr>
          <a:xfrm>
            <a:off x="6133502" y="3612631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через кухню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попробовать национальное блюдо, можно почувствовать характер страны почти как в путешествии. Иногда одна тарелка рассказывает о традициях не хуже карты.
</a:t>
            </a:r>
            <a:endParaRPr lang="en-US" sz="132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281475"/>
            <a:ext cx="7608300" cy="94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традиции народов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06753" y="149545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по-своему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странах праздники отмечают по-разному: где-то запускают фейерверки, где-то устраивают парады, а где-то надевают национальную одежду и выходят на улицы всей семьёй.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06753" y="312482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радость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на праздниках звучат песни, музыка и смех. Такие моменты делают людей ближе друг к другу и помогают почувствовать общую радость.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72003" y="149545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встречи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Похожими остаются добрые пожелания, подарки и встречи с близкими. Даже если обычаи разные, людям везде приятно проводить время вместе и говорить тёплые слова.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4572003" y="312482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родной страной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помогают людям помнить свою историю и чувствовать связь со страной. Они словно невидимая ниточка, которая соединяет прошлое, настоящее и будущее.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1071" y="1288996"/>
            <a:ext cx="264900" cy="26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89627" y="1288996"/>
            <a:ext cx="231788" cy="26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85071" y="1288996"/>
            <a:ext cx="264900" cy="264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006241" y="3160619"/>
            <a:ext cx="274200" cy="243733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925551" y="3150036"/>
            <a:ext cx="264900" cy="2649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стран мира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9" name="Text 2"/>
          <p:cNvSpPr txBox="1"/>
          <p:nvPr/>
        </p:nvSpPr>
        <p:spPr>
          <a:xfrm>
            <a:off x="1355375" y="1601323"/>
            <a:ext cx="17943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высоты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одних странах есть высокие горы и снежные вершины. Там прохладнее, а людям часто нужны тёплая одежда и удобная обувь для прогулок и работы.
</a:t>
            </a:r>
            <a:endParaRPr lang="en-US" sz="1200" dirty="0"/>
          </a:p>
        </p:txBody>
      </p:sp>
      <p:sp>
        <p:nvSpPr>
          <p:cNvPr id="20" name="Text 3"/>
          <p:cNvSpPr txBox="1"/>
          <p:nvPr/>
        </p:nvSpPr>
        <p:spPr>
          <a:xfrm>
            <a:off x="4067375" y="1601323"/>
            <a:ext cx="17943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джунгли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Густые леса и тропические джунгли встречаются во многих местах планеты. В таких краях живут необычные растения, птицы и звери, которым нравится влажный и тёплый воздух.
</a:t>
            </a:r>
            <a:endParaRPr lang="en-US" sz="1200" dirty="0"/>
          </a:p>
        </p:txBody>
      </p:sp>
      <p:sp>
        <p:nvSpPr>
          <p:cNvPr id="21" name="Text 4"/>
          <p:cNvSpPr txBox="1"/>
          <p:nvPr/>
        </p:nvSpPr>
        <p:spPr>
          <a:xfrm>
            <a:off x="6779375" y="1601323"/>
            <a:ext cx="17943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 жара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страны с жаркими пустынями, где днём светит очень яркое солнце, а ночью становится прохладнее. Природа там выглядит сурово, но по-своему красиво.
</a:t>
            </a:r>
            <a:endParaRPr lang="en-US" sz="1200" dirty="0"/>
          </a:p>
        </p:txBody>
      </p:sp>
      <p:sp>
        <p:nvSpPr>
          <p:cNvPr id="22" name="Text 5"/>
          <p:cNvSpPr txBox="1"/>
          <p:nvPr/>
        </p:nvSpPr>
        <p:spPr>
          <a:xfrm>
            <a:off x="2605195" y="3462363"/>
            <a:ext cx="17943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 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других стран длинные морские берега, пляжи и порты. Люди там часто занимаются рыбалкой, морскими перевозками или отдыхают у воды всей семьёй.
</a:t>
            </a:r>
            <a:endParaRPr lang="en-US" sz="1200" dirty="0"/>
          </a:p>
        </p:txBody>
      </p:sp>
      <p:sp>
        <p:nvSpPr>
          <p:cNvPr id="23" name="Text 6"/>
          <p:cNvSpPr txBox="1"/>
          <p:nvPr/>
        </p:nvSpPr>
        <p:spPr>
          <a:xfrm>
            <a:off x="5519855" y="3462363"/>
            <a:ext cx="17943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разных стран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мире живут панды, кенгуру, коалы, львы и пингвины. Каждый вид привык к своему дому, поэтому природа страны сильно влияет на животных и растения.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страны похожи и чем различаются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933986" y="1866206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у всех стран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страны есть жители, границы, столица и символы. Это помогает ей быть узнаваемой на карте и в большом мире.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933986" y="3292667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природа и погода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стране лежит снег, в другой растут пальмы, а в третьей видны горы и пустыни. Природа делает жизнь людей очень непохожей.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60139" y="1866206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Своё особенное лицо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у стран разные языки, климат, еда, история и традиции. Поэтому каждое государство похоже на отдельную страницу большой и очень яркой книги.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160139" y="3292667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планета — много красок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удивителен тем, что на одной планете живёт столько разных народов. Именно поэтому страны можно сравнивать, но нельзя перепутать их характер.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путешествовать по миру, не выходя из класса
</a:t>
            </a:r>
            <a:endParaRPr lang="en-US" sz="2938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843575" y="1179674"/>
            <a:ext cx="47085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 глобус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 глобус помогают увидеть страны, материки и океаны. С их помощью легко находить столицу, соседей и понимать, где находится каждая страна.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020450" y="2265374"/>
            <a:ext cx="47085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фотографии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фотографии показывают памятники, здания, флаги и природу. Они делают путешествие похожим на настоящее, только без чемодана, билета и длинной очереди.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10950" y="3351074"/>
            <a:ext cx="47085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сравнение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сравнивать флаги, запоминать необычные названия и искать знакомые символы. Такие задания помогают лучше запомнить страны и превращают урок в интересное открытие.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большой, а страны — удивительные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страна добавляет в мир свои краски, песни, еду и традиции. Узнавая их, мы начинаем лучше понимать планету, людей и то, как прекрасен наш общий дом.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2026-05-25T22:34:49Z</dcterms:created>
  <dcterms:modified xsi:type="dcterms:W3CDTF">2026-05-25T22:34:49Z</dcterms:modified>
</cp:coreProperties>
</file>