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 уроках английского языка: слова, ситуации и общение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на английском: слова, правила, расписание и диалоги.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School помогает рассказывать о школе, уроках, предметах и правилах. В 7 классе это уже не отдельные слова, а основа для коротких рассказов и простых диалогов.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School: язык повседневной школьной жизни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43509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0644" y="1428462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46994" y="1428462"/>
            <a:ext cx="234413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169" y="1428462"/>
            <a:ext cx="234413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школьная лексика на английском языке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classroom, desk, chair и board описывают саму школьную среду. Они нужны, чтобы говорить, где проходит урок и какие предметы находятся в классе.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Textbook, notebook, pen, pencil, ruler и eraser — базовые слова для урока. С ними легко строить простые фразы о подготовке к занятию и выполнении заданий.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learn, study, write, read, answer, ask и listen помогают описывать учебную работу. Эти слова часто встречаются в инструкциях учителя и коротких ответах ученика.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go to school, have a lesson, do homework, arrive on time и take notes связывают слова с реальными ситуациями. Так ученику проще говорить о своём дне.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Wear a uniform, finish school и take notes — простые сочетания, которые помогают говорить о школьных правилах и привычках. Они делают устную речь более связной и естественной.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их английские названия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предмета, английский вариант и слово-подсказка помогают быстро запоминать лексику и строить короткие фразы о расписании.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легко включать в фразы о расписании и любимых уроках: I have Maths on Monday, My favorite subject is English.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и предметы в кабинете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обычно стоят desk, chair, board и computer, а также лежат books and posters. Эти слова помогают описать класс как место, где проходит урок и выполняются задания.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Projector, notebook, backpack и учебные плакаты часто встречаются в описании школьного пространства. Они делают рассказ более конкретным и помогают запомнить лексику через знакомую обстановку.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комнаты удобно использовать конструкции There is и There are. Например: There is a board in the classroom. There are 15 desks. Такие фразы просты и очень полезны.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кабинета помогает не только выучить новые слова, но и научиться говорить о предметах вокруг себя. Это хороший шаг к короткому монологу о своём классе.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дня помогает описывать, что ученик делает утром, днём и вечером, используя простые временные ориентиры.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занимают сон, уроки и домашняя работа; именно они формируют основу ежедневного расписания ученика.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7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школьный день: основные части времени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учебный день школьника на английском языке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обычном распорядке дня ученика 7 класса и простых глаголах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вежливые фразы на английском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on time, Listen carefully и Raise your hand — простые правила, которые помогают уроку идти спокойно. Они учат уважать время, работу учителя и ответы одноклассников.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polite, Keep your classroom tidy и Don’t run in the corridor делают школьную среду безопаснее и приятнее. Эти фразы легко запомнить и использовать каждый день.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go out? и Could you repeat, please? помогают ученику вежливо обратиться к учителю. Такие выражения важны, когда нужно уточнить задание или попросить разрешение.
</a:t>
            </a:r>
            <a:endParaRPr lang="en-US" sz="977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understand. Thank you. — полезные фразы для урока, если нужно попросить помощь или поблагодарить. Они делают общение в классе уважительным и понятным.
</a:t>
            </a:r>
            <a:endParaRPr lang="en-US" sz="10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любимых и нелюбимых предметах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простой структуры: I like… I don’t like… My favorite subject is… Она подходит для короткого ответа и помогает сразу выразить своё мнение.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because делает фразу более полной: My favorite subject is English because I like speaking and reading. Причина показывает, почему предмет нравится или не нравится.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предметов подойдут interesting, useful, difficult, easy, exciting, boring и important. Они помогают точнее объяснить своё отношение к уроку.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фразу связной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I don’t like Maths because it is difficult for me. Такие предложения легко произносить, а ещё они хорошо подходят для письменных ответов.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развивают не только языковые умения, но и привычку работать регулярно, аккуратно и в сотрудничестве с другими.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письмо, говорение и аудирование остаются базой, а teamwork и responsibility усиливают успех в проектах и групповой работе.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для презентации, 7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школа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доски начинается урок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приветствует класс, пишет тему на доске и объясняет новую грамматику простыми примерами. Ученики открывают тетради, отмечают правила и сразу пробуют составить короткие предложения. Так урок становится понятным и помогает перейти от теории к речи.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домашнего задания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занятия учитель спрашивает несколько учеников и проверяет домашнюю работу. Кто-то читает ответ вслух, кто-то исправляет ошибки вместе с классом. Такой порядок учит внимательно слушать, повторять материал и не бояться отвечать на английском языке.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Диалоги, пары и живое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темы класс делится на пары или группы. Ученики разыгрывают короткие диалоги, читают текст и отвечают на вопросы по очереди. На таком уроке каждый может говорить, слушать собеседника и использовать новые слова в реальной ситуации.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английского языка и урок в классе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707203"/>
            <a:ext cx="3832800" cy="25645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расписание уроков для 7 класса.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помогает назвать дни недели, предметы и удобные фразы о школьном дне.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закрепляет дни недели, названия предметов и предлоги on, in, at в коротких, практичных фразах.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расписания уроков на английском языке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уроку и домашнему заданию по английскому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регулярной подготовки к уроку иностранного языка в 7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друзья, общение и работа в паре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друзья помогают чувствовать себя увереннее и спокойнее на уроке. Совместные ответы и взаимная поддержка делают общение на английском языке более естественным и доброжелательным.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и группах ученики быстрее находят нужные слова и учатся договариваться. Фраза Let’s work together подходит для общего задания и помогает начать сотрудничество без лишних слов.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уметь задавать вопрос, слушать ответ и продолжать разговор. Выражения Can I help you? What do you think? и Good idea. помогают строить простой и вежливый диалог.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собеседник не перебивает и внимательно следит за ответом. Такое поведение важно и в английском, и в обычной школьной жизни, потому что оно показывает уважение к другим.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учебные привычки, тем легче запоминать слова, правила и произношение. Особенно полезны короткие, но регулярные занятия.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 повторение слов дают самый заметный эффект, а чтение вслух и разговор тренируют уверенность и интонацию.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для 7 класса; условная оценка по шкале важности.
</a:t>
            </a:r>
            <a:endParaRPr lang="en-US" sz="89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учить английский язык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 в англоязычных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школах распространены school assemblies, sports day, book fairs и graduation ceremonies. Такие мероприятия объединяют учеников, учителей и родителей, а школьная жизнь становится не только учебной, но и праздничной.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линейки в 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российских школах учебный год часто начинается 1 сентября, а затем следуют День учителя, новогодние праздники и предметные недели. На школьной линейке звучат поздравления, стихи и музыка, поэтому этот день хорошо запоминается ученикам.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 в России и в англоязычных странах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школе и школьный этикет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безопасности помогают действовать спокойно, внимательно и уважительно в разных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школе зависит от дисциплины, внимания и уважения к правилам в классе, коридоре, столовой и онлайн-среде.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школьные правила безопасности.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сервисы делают школьную работу удобнее и нагляднее, но требуют аккуратности и соблюдения правил цифровой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цифровых инструментов помогают ученикам быстрее получать задания, проверять оценки, слушать аудиозаписи и учить новые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школьных инструментов и цифровой грамотности.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первые шаги к будущей профессии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интересами ученика, школьными успехами и выбором дальнейшего пути обучения.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School помогает говорить по-английски о повседневной жизни, учиться строить короткие диалоги и уверенно описывать свои уроки, правила, расписание и школьные цели.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основа учебы, общения и личного роста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2026-05-31T05:18:44Z</dcterms:created>
  <dcterms:modified xsi:type="dcterms:W3CDTF">2026-05-31T05:18:44Z</dcterms:modified>
</cp:coreProperties>
</file>