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Фонетика: звуки речи, буквы и произношение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русский язык и почему это важно?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слышать язык точнее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русского языка фонетика учит замечать, как слово звучит, почему буквы и звуки не всегда совпадают и как произношение связано с орфографией и ударением.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418271"/>
            <a:ext cx="443582" cy="3548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77" y="1418271"/>
            <a:ext cx="443582" cy="354866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отличает звук от буквы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на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 — это графический знак, который мы видим и пишем. Она помогает зафиксировать слово, но не всегда передаёт его звучание полностью и точно.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существует в устной речи: его можно услышать, произнести и сравнить с другими звуками. Один и тот же знак на письме может обозначать разные звуки.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100850"/>
            <a:ext cx="2158200" cy="20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Различение букв и звуков помогает правильно читать, делать фонетический разбор и понимать, почему в словах иногда букв больше, чем слышимых звуков.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 русского языка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основных звуков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выделяют шесть гласных звуков: [а], [о], [у], [ы], [и], [э]. Они лежат в основе слога и делают слово звучным и отчётливым.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 безударные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ударением гласный звучит ясно и долго, а без ударения становится короче и слабее. Поэтому в речи слова могут звучать не так, как написаны.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слог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слог строится вокруг гласного звука. Именно гласные помогают разделить слово на части и определить количество слогов при чтении и переносе.
</a:t>
            </a:r>
            <a:endParaRPr lang="en-US" sz="1379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положения рта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произнесении разных гласных меняется положение губ и языка. Это хорошо видно при сравнении звуков и помогает точнее услышать их различия.
</a:t>
            </a:r>
            <a:endParaRPr lang="en-US" sz="13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фонетики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звуков русского языка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русского языка образуют две большие группы, и каждая из них играет свою роль в слове.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Согласных в языке значительно больше, чем гласных, поэтому именно их свойства чаще влияют на звучание слова.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звуки и их признаки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с преградой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образуются не свободно, а с участием преграды во рту. Поэтому они звучат короче и менее открыто, чем гласные.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76362"/>
            <a:ext cx="38940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 глухие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согласных произносится с голосом, а часть — без него. Так образуются пары: [б] — [п], [д] — [т], [з] — [с].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 мягкие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согласные бывают твёрдыми и мягкими. Сравните: [л] и [л’], [н] и [н’]. Мягкость меняет звучание слова и часто обозначается на письме.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изучать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нужны, чтобы правильно читать, слышать изменения звуков в слове и выполнять фонетический разбор без ошибок.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фонетический разбор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звучания слова на уроке русского языка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53" y="1471987"/>
            <a:ext cx="368813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574" y="1471987"/>
            <a:ext cx="421500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6754" y="1471987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2000" y="397625"/>
            <a:ext cx="6627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 русском слове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596800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главный слог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выделяет в слове один слог: он произносится сильнее и часто немного дольше остальных. Именно он помогает услышать ритм слова.
</a:t>
            </a:r>
            <a:endParaRPr lang="en-US" sz="1500" dirty="0"/>
          </a:p>
        </p:txBody>
      </p:sp>
      <p:sp>
        <p:nvSpPr>
          <p:cNvPr id="12" name="Text 2"/>
          <p:cNvSpPr txBox="1"/>
          <p:nvPr/>
        </p:nvSpPr>
        <p:spPr>
          <a:xfrm>
            <a:off x="3392467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меняться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ударение подвижное: в разных формах одного и того же слова оно может переходить на другой слог, например: вода — воды — водой.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6165649" y="1945350"/>
            <a:ext cx="2158200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для понимания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поставить ударение неверно, слово может прозвучать неестественно или стать труднее для восприятия. Поэтому ударение важно и в чтении, и в устной речи.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фонетики русского языка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Ударные и безударные гласные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гласные произносятся менее отчётливо, поэтому их звучание заметно меняется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ударение усиливает гласный звук, а безударность ведёт к его ослаблению и редукции.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слова звонкие согласные часто оглушаются, поэтому при фонетическом разборе важно учитывать не только букву, но и реальное произношение.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фонетики русского языка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парные согласные и помогает увидеть, как меняется звучание слова в конце.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 по звонкости и глухости
</a:t>
            </a:r>
            <a:endParaRPr lang="en-US" sz="238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согласный «смягчается»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согласный звучит иначе, чем твёрдый: язык немного поднимается к нёбу, а звук становится более «мягким» на слух. В словах лес и люк это хорошо заметно, потому что рядом стоят буквы, которые указывают на мягкость.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подсказывает произношение
</a:t>
            </a:r>
            <a:pPr algn="l" indent="0" marL="0">
              <a:lnSpc>
                <a:spcPct val="90000"/>
              </a:lnSpc>
              <a:buNone/>
            </a:pPr>
            <a:r>
              <a:rPr lang="en-US" sz="37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письме мягкость часто показывают буквы е, ё, и, ю, я и мягкий знак ь. В словах мяч и конь они помогают понять, что согласный произносится не твёрдо, а с дополнительным смягчением.
</a:t>
            </a:r>
            <a:endParaRPr lang="en-US" sz="1126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вариантов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поставить рядом твёрдый и мягкий согласный, разница становится особенно ясной. В парах вроде лук — люк или угол — уголь слышно, как меняется звучание, а схема помогает увидеть положение языка при произнесении.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согласных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9200" y="397625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 правила переноса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7800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гласные звуки: именно они образуют слоги и помогают разделить слово на части.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25322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Считаем слоги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столько слогов, сколько гласных звуков. Например: ра-бо-та, мо-ре, у-чи-тель.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48156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Сопоставляем с переносом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чаще всего совпадает с границей слога, но не всегда. Нужно учитывать удобство письма и правила переноса.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453015" y="1646575"/>
            <a:ext cx="15897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Проверяем запреты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или переносить одну букву. Поэтому варианты о-са и а-ист считаются неправильными.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«Фонетика».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предложении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различать смысл даже одинаковых по составу слов и придаёт речи выразительность.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 речи встречается повествовательная интонация; вопросительная и восклицательная используются для уточнения и эмоционального выделения.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следит за тем, чтобы слово произносилось в литературной норме. Особенно важно правильно ставить ударение, потому что ошибка делает речь менее точной и иногда мешает пониманию.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чн и чт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сочетания букв произносятся не так, как читаются на письме. Орфоэпические нормы помогают запомнить, как правильно звучат слова с чн и чт, чтобы речь была естественной и грамотной.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безударной позиции гласные и некоторые согласные звучат иначе, чем под ударением. Орфоэпия объясняет, как произносить такие слова в соответствии с нормой литературного языка.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 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особенно нужны на уроках, при чтении вслух и устных ответах. Они помогают говорить уверенно, чётко и так, чтобы слушателям было легко воспринимать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Орфоэпия: нормы правильного произношения
</a:t>
            </a:r>
            <a:endParaRPr lang="en-US" sz="2207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слова не совпадает с написанием во всех позициях: фонетические изменения зависят от окружения звука и его места в слове.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фонетики русского языка.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фонетические изменения в слове
</a:t>
            </a:r>
            <a:endParaRPr lang="en-US" sz="2357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звучание слова меняется в зависимости от позиции звука и соседних звуков.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выполнить фонетический разбор слова
</a:t>
            </a:r>
            <a:pPr algn="l" indent="0" marL="0">
              <a:lnSpc>
                <a:spcPct val="9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школьному алгоритму фонетического разбора.
</a:t>
            </a:r>
            <a:endParaRPr lang="en-US" sz="2401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в повседневной речи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дикция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произносить слова понятно и без лишнего напряжения. Это особенно важно, когда нужно говорить перед классом или отвечать у доски, чтобы каждое слово было хорошо слышно.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чтении стихов и прозы фонетические знания помогают передавать настроение текста. Интонация, ударение и паузы делают чтение живым и помогают слушателю лучше понять смысл.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и тренировка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Скороговорки развивают подвижность речи и учат точно произносить трудные сочетания звуков. Такие упражнения полезны для подготовки к выступлениям и для работы над дикцией.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встречается незнакомое слово, фонетика подсказывает, как его правильно произнести. Это снижает количество ошибок и делает речь более уверенной и грамотной.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фонетический разбор слов.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букв и звуков в словах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с буквами е, ё, ю, я и ь расхождение между написанием и звучанием встречается особенно часто.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число букв и звуков может совпадать или различаться: важны позиция буквы и её фонетическая роль.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фонетики
</a:t>
            </a:r>
            <a:endParaRPr lang="en-US" sz="261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буквы и 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 самых распространённых ошибок — считать букву и звук одним и тем же. На письме знак виден, а в речи слышится звук, и эти понятия нужно различать.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 ставят ударение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выделить ударный слог, легко ошибиться в произношении слова. Это особенно заметно в словах, где ударение может смещаться в разных формах.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мягкость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Мягкость согласного часто пропускают в транскрипции, хотя она слышна и нередко обозначается буквами е, ё, и, ю, я или мягким знаком 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редукцию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 звучат слабее и короче, чем ударные. Если не учитывать это изменение, фонетический разбор получается неточным и не соответствует реальному звучанию слова.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помогает слышать язык точнее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показывает, как слово звучит на самом деле: где ударение, какие звуки мягкие или твёрдые, чем различаются буквы и звуки. Эти знания нужны для грамотного чтения, речи и фонетического разбора.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2026-05-28T06:51:44Z</dcterms:created>
  <dcterms:modified xsi:type="dcterms:W3CDTF">2026-05-28T06:51:44Z</dcterms:modified>
</cp:coreProperties>
</file>