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отрезок, его длину и треугольник.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Отрезок, его длина и треугольник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отрезки и треугольники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помогают измерять, чертить и решать геометрические задачи. Их легко увидеть в учебных рисунках, предметах вокруг нас и в устойчивых конструкциях.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9" y="1273625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304015"/>
            <a:ext cx="387900" cy="31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— это участок прямой, ограниченный двумя точками. Он не продолжается бесконечно, а имеет чётко обозначенное начало и конец.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прямой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Концы отрезка обычно обозначают буквами, например A и B. Тогда сам отрезок записывают как AB, чтобы точно указать, о какой линии идёт речь.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конца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геометрии отрезок рассматривают как идеальную линию. У него нет ширины и толщины, поэтому важны только его положение и форма на чертеже.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ширины и толщины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отрезка — его длина. Именно её можно сравнивать и измерять, чтобы узнать, какой отрезок длиннее, короче или равен другому.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Измеряемая длина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отрезка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изображают отрезок на чертеже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запись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отрезок называют AB, а рядом могут указывать его длину числом. Важно не путать изображённую линию, её концы и число, которое показывает измерение.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концов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отрезок изображают прямой линией с двумя отмеченными концами. Их подписывают буквами, например A и B, чтобы рисунок был однозначным и удобным для чтения.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длины в 5 классе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Единицу длины выбирают по размеру объекта.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объект, тем крупнее единица длины удобнее для измерения.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тема «Единицы длины»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сравнивают отрезки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какой отрезок длиннее, короче или равен другому. Для этого можно совместить их наложением или сравнить результаты измерения линейкой.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наложении важна только длина, а не то, где расположен отрезок на листе и в какую сторону он направлен. Равные отрезки могут выглядеть по-разному, но совпадать по размеру.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отрезки измеряют линейкой, сравнивают числовые значения. Такой способ удобен, когда фигуры нельзя положить одну на другую или они находятся в разных местах чертежа.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отрезок линейкой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измерения отрезка на школьной линейке.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в школьных и домашних предметах
</a:t>
            </a:r>
            <a:endParaRPr lang="en-US" sz="2913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тетради и линейки
</a:t>
            </a:r>
            <a:pPr algn="l" indent="0" marL="0">
              <a:lnSpc>
                <a:spcPct val="90000"/>
              </a:lnSpc>
              <a:buNone/>
            </a:pPr>
            <a:r>
              <a:rPr lang="en-US" sz="156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края тетради и линейки хорошо подходят для примеров на отрезок. На них легко показать два конца, измерить длину и сравнить размеры. Такие предметы помогают увидеть геометрию в самом привычном виде.
</a:t>
            </a:r>
            <a:endParaRPr lang="en-US" sz="156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Парты, книги и доска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парте, у книги и у классной доски тоже есть ровные границы. Если присмотреться, их можно мысленно выделить как отрезки и использовать для устных заданий на измерение и сравнение.
</a:t>
            </a:r>
            <a:endParaRPr lang="en-US" sz="170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 и мебель вокруг нас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Дверь, стол и шкаф имеют прямые края, которые удобно рассматривать как отрезки. Такие примеры показывают, что геометрические идеи нужны не только в тетради, но и в повседневной жизни.
</a:t>
            </a:r>
            <a:endParaRPr lang="en-US" sz="158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— это плоская фигура, которая образована тремя отрезками. Эти отрезки соединяют три точки и замыкают фигуру.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треугольника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из которых состоит треугольник, называют вершинами. Отрезки между ними называют сторонами, а внутри фигуры образуются три угла.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любого треугольника всегда три стороны, три вершины и три угла. Именно это отличает его от других многоугольников меньшей сложности.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— одна из самых важных фигур в геометрии. Его изучение помогает понять построения, измерения и свойства более сложных фигур.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составляет сумма углов любого треугольника.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суммы углов треугольника, школьный курс геометрии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помогает проверять построения и находить неизвестные углы в задачах.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треугольников по сторонам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вида свои признаки, поэтому их удобно распознавать по числу равных сторон.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равных сторон, тем ближе треугольник к симметричной форме.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«Треугольник», без статистических данных.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треугольников по углам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треугольник нельзя отнести сразу к нескольким группам по углам.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 углам помогает быстро определить тип фигуры при построении и измерении.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«Треугольник», без статистических данных.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59" y="1733225"/>
            <a:ext cx="4972782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 основные признаки треугольников и быстро выбрать нужный тип.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сторонам и углам можно однозначно определить вид треугольника, если внимательно сравнить его элементы.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«Треугольник».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треугольников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в окружающем мире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Треугольную форму легко заметить в дорожных знаках, крышах домов, опорах и декоративных элементах. Она часто используется там, где важны заметность и устойчивость конструкции.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треугольники встречаются в чертежах, схемах и учебных пособиях. Это удобный пример того, как геометрия помогает описывать предметы из повседневной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треугольника по трём сторонам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выполняется с линейкой и циркулем по заданным длинам сторон.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длин любых двух сторон треугольника должна быть больше длины третьей стороны. Это обязательное условие для существования фигуры.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одно сравнение даёт равенство или меньшую сумму, треугольник построить нельзя. Проверку удобно делать до чертежа.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длинах 2 см, 3 см и 7 см условие нарушается: 2 + 3 меньше 7, значит треугольник не существует.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наборов длин сторон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построением полезно сравнить все три стороны и убедиться, что каждая пара «перекрывает» третью.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Наборы 3–4–5 и 2–2–3 подходят, а 2–3–7 не подходит из-за нарушения неравенства треугольника.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«Неравенство треугольника».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00" y="1689200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9063" y="1689200"/>
            <a:ext cx="28297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3100" y="1689200"/>
            <a:ext cx="32340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67775" y="1689200"/>
            <a:ext cx="24255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91600" y="1689200"/>
            <a:ext cx="323400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362400" y="326250"/>
            <a:ext cx="84513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измерении и построении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614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от нуля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отрезка нужно совмещать именно с нулём линейки. Если начать отсчёт с другой отметки, длина получится неверной и ответ в задаче исказится.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792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единиц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Сантиметры и миллиметры нужно записывать внимательно, особенно при измерении мелких отрезков. Ошибка в единицах меняет результат и делает чертёж неточным.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9434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следует обозначать аккуратно: вершины подписывают буквами, а стороны читают по ним. Если перепутать порядок, запись фигуры станет неправильной.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077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обозначений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с углами важно не забывать знак градусов. Без него невозможно точно указать, какой именно угол рассматривается, особенно в прямоугольном треугольнике.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71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проверки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построением треугольника нужно сравнить длины сторон и проверить неравенство треугольника. Иначе можно потратить время на чертёж, который не существует.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9447"/>
            <a:ext cx="9144000" cy="3821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167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отрезками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школьники измеряют отрезки, сравнивают их по длине и строят новые отрезки по заданной величине. Такие упражнения учат точно пользоваться линейкой и единицами длины.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62400" y="326250"/>
            <a:ext cx="83055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и построение в задачах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525922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треугольники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в заданиях нужно распознавать, классифицировать и проверять на возможность построения. Эти задачи развивают внимательность, помогают читать чертёж и применять геометрические правила.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измеряют, сравнивают и строят по линейке, а треугольник узнают по трём сторонам, вершинам и углам. Эти знания помогают решать геометрические задачи уверенно и без ошибок.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2026-05-24T12:14:59Z</dcterms:created>
  <dcterms:modified xsi:type="dcterms:W3CDTF">2026-05-24T12:14:59Z</dcterms:modified>
</cp:coreProperties>
</file>