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гласность и демократия в СССР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реформ и влияния политики на общество в период 1985–1991 годов.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 СССР испытывал экономический и политический кризис. Перестройка Горбачёва начала курс на демократизацию и гласность, открывая путь к обновлению и диалогу с обществом.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 переломе 1980-х: переход к открытости
</a:t>
            </a:r>
            <a:endParaRPr lang="en-US" sz="27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гласности в советском обществе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означала свободный доступ к информации и обсуждение важных общественных вопросов без прежних цензурных ограничений.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позволяла гражданам критиковать государственные институты и расширять участие в политическом диалоге.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задача гласности — повышение прозрачности власти для укрепления доверия и контроля со стороны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Горбачёв стремился к гуманизации и обновлению советского общества через повышение открытости и свободы слова.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 политика Горбачёва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прозрачности в государственных структурах и разграничение партийных и государственных функций стало основой преобразований.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изменения в СМИ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СМИ были сняты, что позволило обсуждать ранее запретные темы и критиковать систему.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статьи о сталинских репрессиях и Чернобыльской катастрофе, что ранее было невозможно.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эфире запустили дискуссионные программы с участием широкой аудитории и прямую связь с гражданами.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Расширился репертуар исторических и социальных материалов, стимулируя общественную активность и интерес.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независимых СМИ в период гласности
</a:t>
            </a:r>
            <a:endParaRPr lang="en-US" sz="30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независимых печатных изданий и тиражи стремительно увеличились, отражая расширение информационного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быстрое взросление гражданского медиа-сектора, влияющего на общественный дискурс.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советской прессы, 1984–1988 годы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публикации и важные темы гласности
</a:t>
            </a:r>
            <a:endParaRPr lang="en-US" sz="2759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официально опубликован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Солженицына впервые легально появилось в советской печати, вызвав широкий общественный резонанс и обсуждение сталинских лагерей.
</a:t>
            </a:r>
            <a:endParaRPr lang="en-US" sz="119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Чернобыльской катастрофы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в СМИ позволила впервые подробно раскрыть причины и последствия аварии на АЭС, поднимая вопросы экологической безопасности.
</a:t>
            </a:r>
            <a:endParaRPr lang="en-US" sz="1329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репрессии и новые фильмы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кинематографические работы осветили сталинские репрессии, способствуя переосмыслению советской истории и формированию гражданской позиции.
</a:t>
            </a:r>
            <a:endParaRPr lang="en-US" sz="11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демократизации: основные реформы
</a:t>
            </a:r>
            <a:endParaRPr lang="en-US" sz="2778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 — Отмена монополии КПСС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КПСС лишили исключительного права на управление, открыв политическое пространство для альтернативных сил.
</a:t>
            </a:r>
            <a:endParaRPr lang="en-US" sz="1308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— Учреждение Съезда народных депутатов
</a:t>
            </a:r>
            <a:endParaRPr lang="en-US" sz="1345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новый законодательный орган с расширенными полномочиями и представительным составом.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— Введение альтернативных выборов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 советской истории на выборах появились конкурирующие кандидаты, что стимулировало политическую конкуренцию.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— Ослабление партийного контроля
</a:t>
            </a:r>
            <a:endParaRPr lang="en-US" sz="134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Законодатели получили большую независимость от партийных структур, что повысило уровень публичных дискуссий.
</a:t>
            </a:r>
            <a:endParaRPr lang="en-US" sz="13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1987 года избиратели стали выбирать между несколькими кандидатами вместо единого партийного выдвиженца, начался процесс формирования политической конкуренции.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демократии: избирательная реформа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способствовала активизации избирательной агитации и общественного обсуждения программ, привлекая внимание молодежи к демократическим процессам.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беспартийных депутатов выросло, усилилась оппозиционная активность и развились межфракционные дискуссии в органах власти.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демократические выборы 1989 года
</a:t>
            </a:r>
            <a:endParaRPr lang="en-US" sz="301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1989 года прошли первые многокандидатные выборы в Верховный Совет СССР с относительной свободой и прозрачностью процедур.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парламенте появились диссиденты, учёные и представители национальных движений, что повысило разнообразие мнений и инициатив.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сформировалась Межрегиональная депутатская группа, первая официальная оппозиционная фракция в Верховном Совете СССР, выступавшая за демократические реформы и ограничения партийного контроля.
</a:t>
            </a:r>
            <a:endParaRPr lang="en-US" sz="153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оппозиции и плюрализма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политические движения, такие как «Демократическая Россия» и народные фронты в Прибалтике, получили широкую поддержку, способствуя развитию политического плюрализма в общественной жизни.
</a:t>
            </a:r>
            <a:endParaRPr lang="en-US" sz="1553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непартийных депутатов усилил разнообразие мнений в парламенте, что способствовало открытому обсуждению альтернативных политических концепций и программ.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активизировалась дискуссия по вопросам реформ, что отразилось на расширении прав политических групп и формировании общественного мнения в пользу перемен.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гражданских инициатив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избирателей как новые площадки для дискуссий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сформировались клубы избирателей, где граждане могли свободно обсуждать проблемы власти и предложения по реформам. Эти объединения стали центрами политической активности и подготовки общественных инициатив.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самиздата и открытых лекций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свободные лекции получили массовое распространение, что позволило распространять независимую информацию и привлекать молодежь к критическому анализу советской действительности и альтернативным идеям.
</a:t>
            </a:r>
            <a:endParaRPr lang="en-US" sz="971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общественных организаций при университетах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вузах появились новые неформальные политические платформы и объединения, укрепляющие связь интеллигенции с общественными процессами и способствующие формированию новых политических идей и кадров.
</a:t>
            </a:r>
            <a:endParaRPr lang="en-US" sz="10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общественные движения конца 1980-х
</a:t>
            </a:r>
            <a:endParaRPr lang="en-US" sz="2725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развивались экологические группировки, например, движение защитников Байкала, выступающие за сохранение природы и рациональное использование ресурсов.
</a:t>
            </a:r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движения
</a:t>
            </a:r>
            <a:endParaRPr lang="en-US" sz="1385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организации типа «Память» и «Мемориал», исследовавшие репрессии и сохранившие историческую память о трагедиях советской эпохи.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инициативы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автономных профсоюзов усилил защиту трудящихся и стал важной частью требований реформ и повышения социального диалога в стране.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Профсоюзные объединения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значительный рост митингов и пикетов, направленных на реформирование власти и расширение гражданских свобод, что усилило общественное давление на руководство.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мобилизация
</a:t>
            </a:r>
            <a:endParaRPr lang="en-US" sz="13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архивов и новые исторические сведения
</a:t>
            </a:r>
            <a:endParaRPr lang="en-US" sz="2597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архивов сталинских репрессий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Архивы, содержащие документы о массовых репрессиях, раскрыли масштаб произвола и показали истинные последствия политики культа личности, формируя новую, критическую историческую картину.
</a:t>
            </a:r>
            <a:endParaRPr lang="en-US" sz="116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материалов о XX съезде КПСС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Обнародование протоколов и выступлений, осуждающих культ личности, способствовало переосмыслению советского прошлого и стимулировало общественную дискуссию о ценности прав человека.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историографических подходов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исследовательские школы, стремящиеся к объективной интерпретации советской истории с критическим анализом советской власти и социальной динамики в XX веке.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Внутрипартийная оппозиция выразилась в создании ГКЧП в 1991 году, попытке насильственного подавления реформ и возврата к жесткой централизованной власти.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и политических кругов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разделилось на сторонников реформ, стремившихся к открытости, и консерваторов, выступавших за сохранение традиционной системы управления и идеологии.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гласность возникли антигласностные и патриотические движения, а также усилилось националистическое настроение в республиках, что внесло напряжённость в межэтнические отношения.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многообразие и новые партии
</a:t>
            </a:r>
            <a:endParaRPr lang="en-US" sz="29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политических партий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сформировались новые политические силы: Демократическая платформа, Народный фронт и Конституционно-демократическая партия. Они представляли различные взгляды и активно влияли на политическую жизнь страны.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многопартийность 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 году отмена 6-й статьи Конституции закрепила многопартийность, открыв официальный путь для политической конкуренции и участия различных движений в выборах всех уровней.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гласности и демократии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контроля центральной власти привело к усилению влияния республик и регионов, что вызвало рост сепаратистских настроений и противоречий внутри СССР.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углубился из-за нестабильности и снижения эффективности управления, что сопровождалось ростом общественной активности и призывами к реформам.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конфликта между центром и регионами создало предпосылки для распада Советского Союза в 1991 году и трансформации политической карты Евразии.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протестные движения окончания перестройки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1989 по 1991 годы в СССР проходили масштабные забастовки шахтёров, а также массовые митинги в крупнейших городах, отстаивающих демократические права и социальные гарантии.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республиках Прибалтики сформировались национальные «народные фронты», ведущие активную борьбу за независимость и расширение автономии.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гражданского неповиновения приобрели массовый характер, а число межнациональных столкновений в регионах как Фергана и Сумгаит заметно возросло.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давление и рост активности региональных элит усиливали кризис власти и служили катализаторами политических изменений в стране.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реформ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сообщество, включая США, Великобританию и ФРГ, поддержало реформы Горбачёва, рассматривая их как шанс на окончание холодной войны и стабилизацию международной обстановки.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СССР способствовали падению коммунистических режимов в Европе в 1989 году, а встреча на Мальте между Горбачёвым и Бушем стала символом начала новой эры дипломатии.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гласности и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 демократические реформы создали базу для формирования нового политического сознания, способствовали падению тоталитаризма и оказали решающее влияние на постсоветское развитие.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2026-05-11T06:26:09Z</dcterms:created>
  <dcterms:modified xsi:type="dcterms:W3CDTF">2026-05-11T06:26:09Z</dcterms:modified>
</cp:coreProperties>
</file>