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устроены многоугольники и их углы.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многоугольников и правильные многоугольники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знаки, окна и узоры на одежде часто имеют форму многоугольников. Умение распознавать такие фигуры помогает замечать симметрию, сравнивать формы и понимать, как устроены предметы вокруг нас.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многоугольником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2702026" y="1252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образует замкнутая ломаная без самопересечений. Это значит, что её начало и конец совпадают, а стороны соединяются последовательно, не пересекаясь.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702026" y="5581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набор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многоугольник, достаточно проверить три признака: фигура замкнута, состоит из отрезков и не имеет пересечений. Если все условия выполнены, перед нами многоугольник.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702026" y="44990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 — одна из главных фигур в геометрии. С ними удобно изучать углы, симметрию и свойства плоских фигур, потому что их границы состоят только из прямых отрезков.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702026" y="34167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сторон фигуры называют треугольниками, четырёхугольниками, пятиугольниками и так далее. Если сторон много и точное число не важно, говорят n-угольник.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2702026" y="23345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многоугольника — это отрезки ломаной, а вершины — точки их соединения. Именно в вершинах образуются углы, поэтому число сторон, вершин и углов всегда совпадает.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многоугольника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угол находится внутри фигуры и образован двумя соседними сторонами. Его удобно рассматривать как часть пространства, которую занимает многоугольник.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угол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при увеличении числа сторон внутренний угол становится больше. Поэтому шестиугольник выглядит «круглее», чем квадрат или треугольник.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числом сторон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помогают понять, насколько «широкой» выглядит фигура внутри. Чем они больше, тем ближе многоугольник по форме к окружности.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величина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выпуклого многоугольника каждый внутренний угол меньше 180°. Это значит, что все вершины как бы направлены наружу, без «впадин» внутрь фигуры.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выпуклой фигуры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добавляет к сумме внутренних углов ещё один шаг в 180°.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равномерно: сумма увеличивается на 180° при переходе к следующему многоугольнику.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выпуклого n-угольника: (n−2)×180°.
</a:t>
            </a:r>
            <a:endParaRPr lang="en-US" sz="1188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сумма внутренних углов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быстро растёт сумма внутренних углов при увеличении числа сторон. Она позволяет сразу находить ответ для любой выпуклой фигуры.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выпуклого многоугольника: разбиение на треугольники из одной вершины.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(n−2)×180°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сумму внутренних углов любого выпуклого n-угольника.
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одинаковой длины. Благодаря этому фигура выглядит аккуратной и симметричной, а её части повторяются одинаково.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равных сторон, у такой фигуры все углы тоже равны. Именно сочетание двух признаков делает многоугольник правильным, а не только похожим на него.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многоугольникам относятся равносторонний треугольник, квадрат и правильный шестиугольник. Эти фигуры часто используют в рисунках, узорах и конструкциях.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нахождения угла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формуле суммы внутренних углов и делении результата на число сторон.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внутренних углов правильных многоугольников
</a:t>
            </a:r>
            <a:endParaRPr lang="en-US" sz="2828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треугольник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равностороннего треугольника все внутренние углы равны 60°. Это самый маленький возможный угол среди правильных многоугольников.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каждый внутренний угол равен 90°. Он хорошо знаком по клеткам, плитке и многим чертежам, потому что его форма проста и удобна.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пятиугольник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пятиугольника каждый внутренний угол равен 108°. Его углы уже больше прямого, поэтому фигура выглядит более «раскрытой».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шестиугольника каждый внутренний угол равен 120°. При дальнейшем увеличении числа сторон угол становится ещё ближе к 180°.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75075"/>
            <a:ext cx="5955300" cy="29776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выпуклого n-угольника: (n−2)×180°.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многоугольников по числу сторон
</a:t>
            </a:r>
            <a:endParaRPr lang="en-US" sz="2828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сумма внутренних углов и один внутренний угол при росте числа сторон.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его внутренний угол и тем ближе фигура к кругу.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многоугольника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появляется, когда одну сторону многоугольника продолжают дальше. Он образует с внутренним углом пару смежных углов и помогает описать поворот фигуры на границе.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выпуклого многоугольника сумма всех внешних углов всегда равна 360°. Это верно и для треугольника, и для фигуры с большим числом сторон.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многоугольник правильный, все его внешние углы одинаковы. Тогда их величину удобно находить делением 360° на число сторон, что упрощает вычисления.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правильных многоугольников внешний угол легко вычислить по числу сторон. Чем больше сторон, тем меньше угол поворота у каждой вершины.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формулу 360°/n: при увеличении числа сторон внешний угол уменьшается, а сумма всех внешних углов остается равной 360°.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360°/n, значения вычислены для n = 3, 4, 5, 6 и 8.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правильных многоугольников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можно провести несколько осей симметрии. Каждая такая линия делит фигуру на две одинаковые части, поэтому левая и правая стороны совпадают при отражении. Это удобно видеть на правильном шестиугольнике.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Оси, которые делят фигуру пополам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правильного многоугольника находится точка, одинаково удалённая от всех вершин. Если повернуть фигуру вокруг этой точки, она совпадёт сама с собой. Именно поэтому правильные многоугольники выглядят уравновешенно и аккуратно.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вокруг которого всё равно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симметрия в правильных многоугольниках
</a:t>
            </a:r>
            <a:endParaRPr lang="en-US" sz="30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правильные многоугольники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равных отрезках и равных центральных углах при построении на окружности.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 природе и технике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Шестиугольные ячейки сот позволяют пчёлам использовать пространство очень экономно. Такая форма удобно заполняет плоскость и помогает создавать прочную конструкцию при небольшом расходе материала.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покрытия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плитка часто используется в полу и на стенах, потому что квадраты без зазоров покрывают поверхность. Это делает укладку понятной, ровной и удобной для расчётов.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правильные многоугольники помогают строить точные контуры и симметричные детали. Их углы легко проверять, поэтому такие фигуры часто выбирают для аккуратных планов и схем.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орнаментах, мозаиках и архитектурных узорах правильные многоугольники создают порядок и ритм. Они делают рисунок выразительным, а повторяющиеся элементы — легко узнаваемыми.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покрытия плоскости важна сумма углов вокруг одной точки. Если она равна 360°, между фигурами не остаётся промежутков.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треугольник, квадрат и правильный шестиугольник могут замостить плоскость. У других правильных многоугольников угол обычно не подходит для полного покрытия.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свойство замощения плоскости; данные для сравнения приведены в учебных примерах.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заполняют плоскость без щелей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углами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внутренний угол принимают за внешний, хотя они расположены по разные стороны стороны многоугольника. Чтобы не ошибиться, нужно внимательно смотреть, где находится нужный угол.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сторон, вершин и углов у многоугольника совпадает. Если забыть это правило, можно подставить неверное значение в формулу и получить неправильный ответ.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в счёте сторон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должен иметь и равные стороны, и равные углы. Одних только равных сторон недостаточно, поэтому перед выводом важно проверить оба признака.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правильность
</a:t>
            </a:r>
            <a:endParaRPr lang="en-US" sz="13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формулы для выпуклых и правильных многоугольников.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формулам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нужную формулу и не перепутать, что зависит от числа сторон многоугольника.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вычисления связаны с числом сторон n. Зная одну формулу, легко найти внутренние и внешние углы правильного многоугольника.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481" y="243697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знания об углах многоугольников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чертежей нужно точно задавать углы и проверять форму деталей. Знание свойств многоугольников помогает делать линии аккуратными и находить ошибки в построении.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3D-моделировании и макетировании часто встречаются многоугольные грани. Умение находить углы помогает правильно соединять элементы и получать точную модель без искажений.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используют многоугольники в планах зданий, фасадах и декоративных элементах. Понимание углов помогает создавать симметричные и устойчивые формы, удобные для расчётов.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Планы, схемы и декоративные орнаменты строятся по правилам геометрии. Знание свойств многоугольников позволяет быстро определять недостающие углы и проверять, совпадает ли рисунок с образцом.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 узоры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многоугольников подчиняются точным правилам: внутренние и внешние углы связаны с числом сторон. Эти формулы помогают узнавать правильные фигуры, строить их и находить решения в задачах.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2026-05-28T23:37:27Z</dcterms:created>
  <dcterms:modified xsi:type="dcterms:W3CDTF">2026-05-28T23:37:27Z</dcterms:modified>
</cp:coreProperties>
</file>