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 Н. В. Гоголя: сатира, герои, смысл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России, пороках общества и поиске нравственного возрождения.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Гоголя: время, документ и замысел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создавалась в эпоху крепостного права и ревизских списков, когда бумага могла скрывать правду. Именно так рождается афера Чичикова. Гоголь замыслил масштабное произведение о падении и возможном обновлении России.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Чичиков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Иванович Чичиков — бывший чиновник, который умеет быть вежливым, аккуратным и производить самое благоприятное впечатление на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скупает «мёртвые души» не ради крестьян, а ради выгоды: хочет показать себя богатым человеком и использовать документы в своих расчётах.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соединяются деловитость, осторожность и внутренняя пустота: внешне он приличен, но на самом деле живёт только интересом к наживе.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приезд в губернский город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приезда Чичикова в город NN начинается цепочка событий. Трактир, гостиница, экипаж и разговоры чиновников создают картину обычной провинциальной жизни XIX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город как пространство слухов и внешней благопристойности. Благодаря этому необычная афера выглядит почти буднично и правдоподобно.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1520"/>
            <a:ext cx="3812100" cy="1821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и их характеры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помогает увидеть, какие человеческие пороки высмеивает Гоголь.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помещик воплощает отдельный порок, поэтому вся галерея героев становится сатирическим портретом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В. Гоголя «Мёртвые души», образы помещиков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Манилов: пустая мечтательность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Манилов кажется добрым и приветливым, легко говорит приятные слова, но почти никогда не переходит от обещаний к делу и не умеет быть по-настоящему полезным.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дом и хозяйство запущены, а в обстановке чувствуется скука и безжизненность. Всё вокруг словно стоит на месте и не развивается.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высмеивает мечты без труда: красивые планы есть, но они не превращаются ни в поступки, ни в ответственность.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опасен своей безобидностью: он никому не мешает прямо, но и ничего не создаёт, оставляя после себя пустоту.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Коробочка: страх потерять выгоду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 долго не понимает, зачем Чичикову нужны умершие крестьяне, и боится продешевить. Для неё любое дело связано прежде всего с личной выгодой.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подозрительна, осторожна и крепко держится за имущество. Новое и непонятное пугает её сильнее, чем возможность ошибиться.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образе Гоголь показывает житейскую узость: человек живёт мелкими заботами, не доверяет миру и думает только о том, что можно сохранить или выгодно обменять.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Ноздрёв и Собакевич: два разных порока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Ноздрёв постоянно врёт, хвастается и втягивает всех в бессмысленные споры. Он любит азарт, скандалы и легко нарушает любые обещания.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создаёт вокруг себя шум и беспорядок. Такой герой не умеет жить по правилам и не уважает ни людей, ни слово.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Собакевич, напротив, молчалив, тяжёл и расчётлив. Он сразу оценивает всё с точки зрения пользы и умеет торговаться до последней копейки.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по-своему грубы и эгоистичны, но один разрушает всё шумом и ложью, а другой — жёстким практицизмом и жадностью.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Плюшкин: предел духовного распада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Плюшкин накопил множество вещей, но живёт почти как нищий. Его дом и хозяйство запущены, а богатство превращается не в достаток, а в беспорядок.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прячет имущество, боится потерять хоть что-то и постепенно теряет человеческий облик. Скупость делает его одиноким и жалким.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Плюшкина показывает, что жадность разрушает не только отношения с людьми, но и саму личность, лишая её тепла, смысла и достоинства.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афера Чичикова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сюжете поэмы и показывает, как формальности помогают скрыть обман.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губернского города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в городе NN живут слухами и сплетнями: любая новость быстро превращается у них в повод для тревоги, пересудов и пустых разговоров.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особенно важны чины, внешняя приличность и мнение начальства. Служба часто понимается не как работа на людей, а как способ удержать положение.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скандалом делает их осторожными и бездеятельными. Они предпочитают не разбираться в сути событий, если можно сохранить спокойствие и видимость порядка.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мир показывает духовную пустоту общества: в нём ценят форму, а не правду, и легко верят тому, что поддерживает привычный порядок.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пороки высмеивает Гоголь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сатирой становятся бытовые сцены: торг, визиты, разговоры и служебные разговоры. Через них видна привычка жить без внутреннего смысла.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пороки связаны не с отдельным героем, а с целой средой, где выгода и пустые правила важнее совести.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поэмы Н. В. Гоголя «Мёртвые души»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и живая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Гоголя показана как огромная и противоречивая страна. Рядом существуют запущенные усадьбы, уездный город, дороги и крестьянская жизнь, создавая ощущение реальной, узнаваемой среды.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дорога и народный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придают народная речь, шутка и образ движения по дороге. Бескрайнее пространство подчёркивает силу страны и одновременно её трудный, неустроенный путь.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поэме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9994" y="13878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художественные приёмы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о героях как будто спокойно, но за внешней мягкостью заметна насмешка. Благодаря этому смешное сразу соединяется с точной нравственной оценкой.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вещь, жест или манера речи сразу раскрывают характер. Такие детали делают образ живым и помогают понять человека без долгих объяснений.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намеренно преувеличивает черты персонажей и событий. Это усиливает сатиру и помогает показать, насколько смешными и нелепыми бывают человеческие слабости.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отступления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часто прерывается размышлениями о России, людях и будущем. Эти строки добавляют тексту грусть, любовь к родине и серьёзный смысл.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вышел первый том поэмы, и именно он закрепил за названием двойной смысл: буквальный и нравственный.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поэмы Н. В. Гоголя «Мёртвые души»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важна, потому что именно с первым томом читатели увидели, как бытовая история превращается в большой разговор о совести и будущем России.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путешествия Чичикова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показывает новый слой общества, поэтому поездка героя превращается в цепочку сатирических встреч и наблюдений.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движение сюжета помогает связать разрозненные эпизоды в единый портрет России и её нравственных проблем.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Сюжетно-композиционный анализ поэмы Н. В. Гоголя «Мёртвые души»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1835–1842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работает над поэмой много лет и задумывает её как большое произведение о России, а не как обычную историю одного мошенника.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продолжения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планировал показать дальнейшее нравственное движение героя и надежду на обновление страны, но замысел так и не был доведён до конца.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Публикуется первый том, где показаны падение людей, духовная пустота и сатирическая картина общества. Эта часть становится самостоятельным и завершённым предупреждением.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осталась незавершённой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цитатные мысли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«Русь, куда ж несёшься ты?» звучит как тревога за страну. В нём есть не только страх перед будущим, но и надежда увидеть верный путь.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птицы-тройки передаёт стремительность России, её силу и размах. Это не просто красивое сравнение, а символ большой и сложной судьбы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финальных размышлениях смех соседствует с печалью, а любовь к родине — с беспокойством. Именно такое сочетание делает поэму и сатирой, и признанием в любви к России.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смысл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какую человеческую черту раскрывает каждый образ и зачем он нужен в сатирической картине поэмы.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герои не просто действуют в сюжете, а показывают разные стороны общества, где духовные качества подменены выгодой, страхом и привычкой к обману.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образной системы поэмы Н. В. Гоголя «Мёртвые души»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поэмы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 напоминают, что человек теряет себя, если живёт только выгодой и пустыми правилами. Но за сатирой у Гоголя всегда слышна любовь к России и надежда на её нравственное обновление.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2026-05-23T04:26:13Z</dcterms:created>
  <dcterms:modified xsi:type="dcterms:W3CDTF">2026-05-23T04:26:13Z</dcterms:modified>
</cp:coreProperties>
</file>