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image" Target="../media/image-16-14.png"/><Relationship Id="rId15" Type="http://schemas.openxmlformats.org/officeDocument/2006/relationships/image" Target="../media/image-16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Люблю всё живое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замечать, беречь и любить каждый живой росток.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«живое»?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— это всё, что растёт, дышит, движется и нуждается в заботе. Сегодня мы научимся видеть в природе не просто картинку, а доброго соседа, которому человек может помочь.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мы называем живыми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982825" y="1266143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тоже относится к живому миру: он дышит, растёт, ест, отдыхает и меняется с возрастом. Мы встречаем живое не только в книге, но и каждый день вокруг себя.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982825" y="1039425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рядом с нами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2825" y="4333949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окружает ребёнка дома, во дворе, в парке и на улице. Стоит только внимательно посмотреть — и можно заметить маленький росток, муравья или бабочку.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982825" y="4107236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рядом каждый день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982825" y="3566995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цветы, травы и комнатные растения тоже живые. Они тянутся к свету, растут и радуют нас зелёным цветом, если о них вовремя позаботиться.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982825" y="3340282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вокруг нас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82825" y="2800041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живут в воде, а насекомые умеют летать, ползать и прыгать. Хотя они маленькие, у них тоже есть своя жизнь, и к ней нужно относиться бережно и осторожно.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982825" y="2573329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насекомые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1982825" y="2033087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живому относятся кошки, собаки, белки, ёжики, воробьи и другие звери с перьями или шерстью. Им нужны еда, вода, тепло и спокойствие, как и другим обитателям природы.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1982825" y="1806375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птицы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329414"/>
            <a:ext cx="8426700" cy="24440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зелёные помощники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48950" y="1423379"/>
            <a:ext cx="2547900" cy="7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дают нам воздух, тень, плоды и красоту. Без них вокруг было бы намного скучнее, а летом ещё и жарче, чем сейчас.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48955" y="1126546"/>
            <a:ext cx="2547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дарят пользу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57404" y="1423379"/>
            <a:ext cx="2547900" cy="7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украшают клумбы, сады и луга. Даже маленький цветок на подоконнике может поднять настроение лучше любого волшебного чуда.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57409" y="1126546"/>
            <a:ext cx="2547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делают мир ярче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03177" y="1423379"/>
            <a:ext cx="2547900" cy="7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живут долго, удерживают почву и защищают землю от разрушения. Их крепкие стволы и кроны делают улицы, леса и парки уютными и тихими.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303182" y="1126546"/>
            <a:ext cx="2547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помогают природе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рядом с человеком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50350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или собака живут рядом с людьми и особенно нуждаются в еде, воде, тепле и ласке. Без внимания они быстро грустят и чувствуют себя одиноко.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9676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питомцы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01325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Белка, ёжик и многие другие животные живут по своим правилам. Им нужны тишина, осторожность и свобода, а шум и страх только мешают.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80651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соседи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52300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и дикие животные разные, но все они часть природы. Если относиться к ним с уважением, мир становится добрее и спокойнее для всех.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331626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живой мир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050" y="1652981"/>
            <a:ext cx="27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550" y="3375925"/>
            <a:ext cx="315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живому трудно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218275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земля у цветка или поникшие листья подсказывают, что растению нужна вода. Помочь просто: аккуратно полить его и не забыть про уход.
</a:t>
            </a:r>
            <a:endParaRPr lang="en-US" sz="13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хватает воды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возле дерева, клумбы или тропинки мешает растениям и животным. Поможет уборка: собрать отходы и выбросить их туда, где им положено быть.
</a:t>
            </a:r>
            <a:endParaRPr lang="en-US" sz="13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грязно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Сломанная ветка, примятая трава или повреждённый куст показывают, что природе больно. В такой ситуации важно не трогать больше и позвать взрослого.
</a:t>
            </a:r>
            <a:endParaRPr lang="en-US" sz="13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Сломано и повреждено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218251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птица молчит, мечется или прячется, значит, ей страшно. Лучше отойти подальше, говорить тише и не мешать её жизни.
</a:t>
            </a:r>
            <a:endParaRPr lang="en-US" sz="13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напуган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с живой природой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шагов, которые помогают сохранить растения и животных в безопасности.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обижать живое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052650" y="1670635"/>
            <a:ext cx="64683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есть гнёзда, у зверей — норы, у растений — свой участок земли. Если вмешиваться без нужды, живому становится тревожно и неудобно.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052650" y="1245001"/>
            <a:ext cx="64683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есть дом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2052650" y="2810960"/>
            <a:ext cx="64683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Ломать ветки, ловить насекомых ради забавы или шуметь возле гнезда нельзя. Для живого это не шутка, а настоящая беда и испуг.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2052650" y="2385326"/>
            <a:ext cx="64683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и страх — не игра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2052650" y="3951285"/>
            <a:ext cx="64683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бережём природу, вокруг становится спокойнее и чище. А люди рядом тоже чувствуют себя лучше, потому что доброта любит тишину и порядок.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2052650" y="3525651"/>
            <a:ext cx="64683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возвращается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маленькие помощники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ребята повесили кормушку рядом со школой и каждый день насыпали туда зёрнышки. Синицы прилетали быстро, как маленькие жёлтые искры, а дети радовались, что помогли птицам пережить холод.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Кормушка у окна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тёплый день дети вышли к клумбе с лейками и аккуратно полили цветы. Вода блестела на лепестках, а бархатцы будто кивали им в ответ. Всем стало ясно: забота бывает очень простой.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Лейка для клумбы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550" y="3375925"/>
            <a:ext cx="225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делать каждый день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224475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цветы стоят на подоконнике или растут в саду, им нужна вода. Несколько аккуратных капель помогают им не засохнуть и радовать всех дальше.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Поливать растения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идти по дорожкам, трава и цветы не будут примяты. Так прогулка остаётся приятной и для людей, и для живой природы.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Ходить по тропинкам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Бумажка, фантик или бутылка должны попадать в урну, а не в траву. Чистое место выглядит веселее, и зверям там безопаснее.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оставлять мусор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22455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кран — это маленькая, но важная помощь природе. Вода нужна людям, животным и растениям, поэтому расходовать её стоит внимательно.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воду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 в разные времена года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растения растут особенно быстро, луга цветут ярко, а насекомые и птицы очень активны. Это время тепла, света и богатства, когда живому особенно нужны вода, тень и бережное отношение.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птицы собираются в дорогу, а деревья меняют зелёный наряд на золотой и красный. В природе становится тише, и многие живые существа готовятся к холодам и зимним трудностям.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пищи меньше, а мороз и снег мешают многим животным. В это время особенно важны кормушки, тишина в лесу и забота человека, который умеет помочь без лишнего шума.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первыми тёплыми днями распускаются листья, оживают почки и слышны птичьи песни. Природа будто просыпается после долгого сна, а рядом с человеком становятся заметнее её маленькие чудеса.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750" y="1144195"/>
            <a:ext cx="3430800" cy="201358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450" y="1144195"/>
            <a:ext cx="3430800" cy="20135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природа: одна жизнь рядом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10084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идёт по тропинке к ручью и слушает, как тихо журчит вода. Он видит, что чистая вода нужна не только ему, но и траве, птицам и деревьям вокруг. Поэтому он бережно проходит мимо, не оставляя мусора.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85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ручья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141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сидит в тени большого дерева и читает книгу. Над ней шуршат листья, рядом гудит шмель, а в траве прячутся цветы. В этот момент особенно ясно: человек отдыхает там, где природа щедро даёт красоту и покой.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42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деревом на лугу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924940"/>
            <a:ext cx="8426700" cy="20490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должен быть друг природы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2275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природы не спешит мимо. Он умеет увидеть сломанный росток, испуганную птицу или сухую землю у цветка и понимает, что живому сейчас нужна помощь.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52275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замечает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872031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природы понимает, что и бабочке, и ёжику, и дереву нужно своё место. Он относится к ним бережно, как к соседям по общему дому.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72031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Уважает каждую жизнь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2592194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человек подходит тихо, не ломает ветки и не рвёт растения без нужды. Он помнит: осторожность помогает не навредить тому, что легко обидеть.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2592194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Действует аккуратно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732113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может полить цветок, убрать бумажку с дорожки или отойти подальше от гнезда. Маленькое доброе дело часто спасает живое лучше громких слов.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732113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простыми делами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живом мире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79941" y="186635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дерева есть корни, ствол и крона. Корни удерживают его в земле, ствол проводит соки, а крона даёт тень и дом для многих маленьких жителей.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79941" y="156952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устроено умно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959466" y="186635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защищают птиц от холода и помогают летать, а клюв нужен им для еды. Многие птицы ещё и разносят семена, помогая растениям появляться в новых местах.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59466" y="156952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помогают природе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79941" y="346280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 шесть ног, и это помогает им быстро бегать, прыгать или ползать. Даже маленькие жуки и пчёлы выполняют важную работу в природе.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79941" y="316597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 свой порядок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959466" y="346280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опыляют цветы, деревья удерживают почву, а чистый воздух нужен людям и животным. В природе нет лишних жителей: каждый помогает другому по-своему.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959466" y="316597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связано между собой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встречи с живым миром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Однажды я увидел щенка с мягкими ушами и весёлым хвостом. Он доверчиво подошёл, а потом радостно подпрыгнул, будто просил дружбы. Мне захотелось сразу налить ему воды и говорить с ним очень ласково.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у калитки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клумбе с яркими цветами села бабочка, и я замер от удивления. Её крылья были такими нежными, что хотелось смотреть тихо-тихо, чтобы не спугнуть красоту. После этой встречи я стал осторожнее в саду.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на цветке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95925"/>
            <a:ext cx="360000" cy="32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95925"/>
            <a:ext cx="360000" cy="32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66950" y="1652981"/>
            <a:ext cx="315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природе трудно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218275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лесу или на лугу появился огонь, нужно сразу позвать взрослых и спасателей. Огонь быстро губит растения и пугает животных, поэтому медлить нельзя.
</a:t>
            </a:r>
            <a:endParaRPr lang="en-US" sz="13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Грязная вода опасна для рыб, лягушек и других жителей водоёма. Нельзя бросать в ручьи и реки ничего лишнего, а о загрязнении нужно говорить взрослым.
</a:t>
            </a:r>
            <a:endParaRPr lang="en-US" sz="13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Грязная вода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крики рядом с гнездом или в лесу мешают животным отдыхать и искать пищу. Лучше вести себя тихо, чтобы живые существа чувствовали себя в безопасности.
</a:t>
            </a:r>
            <a:endParaRPr lang="en-US" sz="13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 тревога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218251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Пакеты, бутылки и бумага мешают растениям расти и загрязняют землю. Если убрать мусор, место снова станет чистым и безопасным для птиц, насекомых и людей.
</a:t>
            </a:r>
            <a:endParaRPr lang="en-US" sz="13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82000" y="1128392"/>
            <a:ext cx="2706300" cy="1680866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бережного поведения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951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маленькое существо чувствует страх, когда его хватают ради игры. Наблюдать за животными лучше спокойно и издалека, не мешая их обычной жизни.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5613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ловить животных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2049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Непотушенный костёр может стать бедой для леса, травы и зверей. После отдыха нужно обязательно проверить, что огонь совсем погас и не дымится.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245413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оставлять костёр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33500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Бумажки, упаковки и бутылки портят двор, парк и лес. Чистое место приятно людям и безопасно для всех живых существ, которые там живут.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3390512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бросать мусор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95100" y="177985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особенно уязвимы, и каждый сорванный цветок делает их ещё меньше. Лучше любоваться ими глазами и оставлять красоту там, где она растёт.
</a:t>
            </a:r>
            <a:endParaRPr lang="en-US" sz="1000" dirty="0"/>
          </a:p>
        </p:txBody>
      </p:sp>
      <p:sp>
        <p:nvSpPr>
          <p:cNvPr id="20" name="Text 9"/>
          <p:cNvSpPr txBox="1"/>
          <p:nvPr/>
        </p:nvSpPr>
        <p:spPr>
          <a:xfrm>
            <a:off x="535613" y="130940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рвать редкие цветы
</a:t>
            </a:r>
            <a:endParaRPr lang="en-US" sz="1200" dirty="0"/>
          </a:p>
        </p:txBody>
      </p:sp>
      <p:sp>
        <p:nvSpPr>
          <p:cNvPr id="21" name="Text 10"/>
          <p:cNvSpPr txBox="1"/>
          <p:nvPr/>
        </p:nvSpPr>
        <p:spPr>
          <a:xfrm>
            <a:off x="3350000" y="177985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заботятся о птенцах и легко пугаются громких звуков. Если подойти слишком близко, они могут покинуть гнездо, и малышам станет трудно выжить.
</a:t>
            </a:r>
            <a:endParaRPr lang="en-US" sz="1000" dirty="0"/>
          </a:p>
        </p:txBody>
      </p:sp>
      <p:sp>
        <p:nvSpPr>
          <p:cNvPr id="22" name="Text 11"/>
          <p:cNvSpPr txBox="1"/>
          <p:nvPr/>
        </p:nvSpPr>
        <p:spPr>
          <a:xfrm>
            <a:off x="3390512" y="130940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шуметь у гнёзд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каждый день делать хотя бы один маленький шаг, помощь природе станет привычкой. Так добрые дела класса и семьи постепенно превращаются в большую заботу о жизни.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дело в день уже делает мир чище и добрее.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любовь к живому важна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018300" y="13243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Любящий природу человек видит не только дерево или цветок, но и их тихую красоту. Он чаще останавливается, смотрит внимательнее и умеет радоваться простым чудесам.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018300" y="10976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 замечать красоту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300" y="22802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бережно относится к живому, он становится внимательнее и мягче в словах и поступках. Добро к природе помогает добру и в отношениях между людьми.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018300" y="20535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добрее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018300" y="32361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Живым существам часто нужна помощь: цветку — вода, птенцу — тишина, дереву — чистая земля. Любовь к природе учит не проходить мимо, когда кто-то беззащитен.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2018300" y="30094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Защищает слабых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018300" y="4193651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Парк, двор, лес и школьный участок становятся красивее и безопаснее, если о них заботятся. Тогда лучше живётся и людям, и птицам, и насекомым, и растениям.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018300" y="3966950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всему дому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409" y="472489"/>
            <a:ext cx="3415381" cy="4198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20000"/>
            <a:ext cx="4686000" cy="24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живое — значит беречь жизнь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500750"/>
            <a:ext cx="46860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увидели, что природа нуждается в нашей доброте каждый день. Полить цветок, не шуметь, не мусорить и помочь живому — это маленькие дела, из которых складывается большая любовь.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2026-05-27T14:03:21Z</dcterms:created>
  <dcterms:modified xsi:type="dcterms:W3CDTF">2026-05-27T14:03:21Z</dcterms:modified>
</cp:coreProperties>
</file>