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делают речь точнее, ярче и живее.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предложения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второстепенные члены
</a:t>
            </a:r>
            <a:endParaRPr lang="en-US" sz="265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смысл предложения, видеть связи между словами и строить более полные фразы. После подлежащего и сказуемого приходит время добавлять важные детали — и речь сразу становится богаче.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11900"/>
            <a:ext cx="571500" cy="50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главные и второстепенные члены
</a:t>
            </a:r>
            <a:endParaRPr lang="en-US" sz="2376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 и сказуемое составляют основу предложения. Они сообщают, о ком или о чём говорится, и что именно происходит.
</a:t>
            </a:r>
            <a:endParaRPr lang="en-US" sz="1505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поясняют главные слова и уточняют смысл. Благодаря им можно узнать предмет, признак, место, время или способ действия.
</a:t>
            </a:r>
            <a:endParaRPr lang="en-US" sz="1459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— разный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Одну мысль можно сказать коротко, а можно подробно. Второстепенные члены помогают сделать сообщение понятнее, точнее и интереснее для слушателя.
</a:t>
            </a:r>
            <a:endParaRPr lang="en-US" sz="13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дополнение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какой предмет направлено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предмет, на который направлено действие. Оно отвечает на вопросы кого? что? кому? чему? и помогает понять, чего именно касается действие.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словами оно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дополнение выражается существительным или местоимением. В предложении Мальчик читает книгу слово книгу — это дополнение, потому что оно связано с действием чтения.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Сказуемое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чаще всего зависит от сказуемого и уточняет, на что направлено действие. Без него мысль может звучать слишком кратко.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нередко стоит рядом с глаголом: читать книгу, звонить маме, писать другу. Так сразу видно, что именно делает герой.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предлогом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часто употребляется с предлогом: говорить о школе, играть в мяч, думать о друге. Предлог помогает точнее передать смысл.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обычно встречается дополнение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157" y="1038650"/>
            <a:ext cx="2949087" cy="379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55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определение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54575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обозначает признак предмета. Оно отвечает на вопросы какой? какая? какое? какие? и чей? чья? чьё? чьи?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116137" y="1748375"/>
            <a:ext cx="2382600" cy="30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определение выражается прилагательным, иногда местоимением. В предложении Весёлый щенок нашёл мяч слово весёлый — это определение, потому что оно описывает щенка.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47125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это предмет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208687" y="1178675"/>
            <a:ext cx="21975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его найти
</a:t>
            </a:r>
            <a:endParaRPr lang="en-US" sz="117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определения делают речь ярче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называют цвет, размер, форму, материал и принадлежность предмета. Сравните: дом и высокий дом, шарф и мамин шарф — картинка сразу становится яснее.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помогает не путать похожие предметы и делает текст точнее. Без него фраза звучит просто, а с ним появляется нужная подробность.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одно маленькое слово меняет всё впечатление. Зелёный лист, пушистый кот, тяжёлый портфель — и предложение уже выглядит живым и 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обстоятельство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сообщает, где, когда, как, почему или зачем происходит действие. Оно отвечает на вопросы где? когда? куда? откуда? как? почему? зачем?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выражается наречием или существительным с предлогом. В предложении Дети играют во дворе слово во дворе — это обстоятельство, потому что оно указывает место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второстепенный член в предложении
</a:t>
            </a:r>
            <a:endParaRPr lang="en-US" sz="2766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основу, потом задаём вопрос к каждому слову и определяем его роль.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Вопросы-помощники для трёх второстепенных членов
</a:t>
            </a:r>
            <a:endParaRPr lang="en-US" sz="2338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дополнения подойдут вопросы косвенных падежей: кого? чего? кому? чему? кем? чем? о ком? о чём? Они показывают предмет, связанный с действием.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определения важны вопросы какой? какая? какое? какие? чей? чья? чьё? чьи? Эти вопросы помогают найти признак предмета, а не спутать его с другим словом.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обстоятельства нужны вопросы где? когда? как? почему? зачем? Они подсказывают место, время, способ или причину действия — настоящий словесный компас.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в руках и письмо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часто появляется там, где действие направлено на предмет. Мальчик читает книгу, мама ждёт звонка, а сестра пишет другу. Такие слова помогают понять, что именно связано с действием и кого или чего оно касается.
</a:t>
            </a:r>
            <a:endParaRPr lang="en-US" sz="132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щенок и мамин шарф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обычно называет признак предмета и делает образ яснее. Весёлый щенок, мамин шарф, зелёные листья — сразу видно, о каком предмете идёт речь. Без таких слов предложение звучало бы слишком просто и сухо.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во дворе и громко в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2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показывает, где, когда и как происходит действие. Оно может быть словом с предлогом или наречием: утром, во дворе, громко. Благодаря ему событие становится понятнее, будто картинка в предложении оживает.
</a:t>
            </a:r>
            <a:endParaRPr lang="en-US" sz="120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выражаются второстепенные члены
</a:t>
            </a:r>
            <a:endParaRPr lang="en-US" sz="266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«Пушистый кот спит на диване» слово пушистый помогает описать кота. Оно отвечает на вопрос какой? и является определением, а не просто красивым словом рядом.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кот называет того, о ком говорится в предложении. Оно является подлежащим, потому что именно кот выполняет действие или находится в состоянии, о котором сообщает сказуемое.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спит сообщает, что делает кот. Это сказуемое — главный член предложения, без которого мысль была бы незавершённой и слишком короткой.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на диване уточняет, где находится кот. Оно отвечает на вопрос где? и выступает обстоятельством, которое помогает увидеть всю картину целиком.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предложение — разные члены предложения
</a:t>
            </a:r>
            <a:endParaRPr lang="en-US" sz="26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65430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 смысл предложения
</a:t>
            </a:r>
            <a:endParaRPr lang="en-US" sz="2795" dirty="0"/>
          </a:p>
        </p:txBody>
      </p:sp>
      <p:sp>
        <p:nvSpPr>
          <p:cNvPr id="8" name="Text 2"/>
          <p:cNvSpPr txBox="1"/>
          <p:nvPr/>
        </p:nvSpPr>
        <p:spPr>
          <a:xfrm>
            <a:off x="38986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уточняющие слова
</a:t>
            </a:r>
            <a:endParaRPr lang="en-US" sz="1114" dirty="0"/>
          </a:p>
        </p:txBody>
      </p:sp>
      <p:sp>
        <p:nvSpPr>
          <p:cNvPr id="9" name="Text 3"/>
          <p:cNvSpPr txBox="1"/>
          <p:nvPr/>
        </p:nvSpPr>
        <p:spPr>
          <a:xfrm>
            <a:off x="3928618" y="351415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можно поставить в середину или ближе к концу предложения. Они добавляют подробности о месте, времени и признаке действия.
</a:t>
            </a:r>
            <a:endParaRPr lang="en-US" sz="923" dirty="0"/>
          </a:p>
        </p:txBody>
      </p:sp>
      <p:sp>
        <p:nvSpPr>
          <p:cNvPr id="10" name="Text 4"/>
          <p:cNvSpPr txBox="1"/>
          <p:nvPr/>
        </p:nvSpPr>
        <p:spPr>
          <a:xfrm>
            <a:off x="224321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главная мысль
</a:t>
            </a:r>
            <a:endParaRPr lang="en-US" sz="1170" dirty="0"/>
          </a:p>
        </p:txBody>
      </p:sp>
      <p:sp>
        <p:nvSpPr>
          <p:cNvPr id="11" name="Text 5"/>
          <p:cNvSpPr txBox="1"/>
          <p:nvPr/>
        </p:nvSpPr>
        <p:spPr>
          <a:xfrm>
            <a:off x="227321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можно начать с того, что важно сообщить первым. Тогда слушатель сразу понимает, на чём нужно сосредоточиться.
</a:t>
            </a:r>
            <a:endParaRPr lang="en-US" sz="978" dirty="0"/>
          </a:p>
        </p:txBody>
      </p:sp>
      <p:sp>
        <p:nvSpPr>
          <p:cNvPr id="12" name="Text 6"/>
          <p:cNvSpPr txBox="1"/>
          <p:nvPr/>
        </p:nvSpPr>
        <p:spPr>
          <a:xfrm>
            <a:off x="5553768" y="2806850"/>
            <a:ext cx="1347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— выразительность
</a:t>
            </a:r>
            <a:endParaRPr lang="en-US" sz="1170" dirty="0"/>
          </a:p>
        </p:txBody>
      </p:sp>
      <p:sp>
        <p:nvSpPr>
          <p:cNvPr id="13" name="Text 7"/>
          <p:cNvSpPr txBox="1"/>
          <p:nvPr/>
        </p:nvSpPr>
        <p:spPr>
          <a:xfrm>
            <a:off x="5583768" y="1360700"/>
            <a:ext cx="1287000" cy="99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порядок слов меняется, смысл часто сохраняется, но оттенок звучания становится другим. Так речь получается живой и более выразительной.
</a:t>
            </a:r>
            <a:endParaRPr lang="en-US" sz="97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и нераспространённые предложения
</a:t>
            </a:r>
            <a:endParaRPr lang="en-US" sz="2347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Нераспространённое предложение состоит только из подлежащего и сказуемого. Оно передаёт сам факт, но почти не добавляет подробностей. Чаще всего такое предложение звучит коротко и прямо.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с подробностями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Распространённое предложение содержит второстепенные члены. Они уточняют, когда, где и каким образом происходит действие, поэтому мысль становится полнее, точнее и интереснее для читателя.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8838" y="1295150"/>
            <a:ext cx="406125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второстепенные члены помогают в тексте
</a:t>
            </a:r>
            <a:endParaRPr lang="en-US" sz="2382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Указывают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12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помогают сразу представить, где происходит действие. Благодаря им читатель не теряется и легко строит в уме картинку происходящего.
</a:t>
            </a:r>
            <a:endParaRPr lang="en-US" sz="1245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понятно, когда случилось событие: утром, зимой, вчера. Текст становится последовательным, а история — более понятной и аккуратной.
</a:t>
            </a:r>
            <a:endParaRPr lang="en-US" sz="12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Добавляют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делают предметы узнаваемыми: красный мяч, мамин зонт, высокий дом. Без них речь была бы беднее и менее точной.
</a:t>
            </a:r>
            <a:endParaRPr lang="en-US" sz="1277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Дополнения показывают, на что направлено действие. Они помогают избежать недосказанности и делают предложение полным, как хорошо собранный пазл.
</a:t>
            </a:r>
            <a:endParaRPr lang="en-US" sz="125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разборе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путают дополнение и обстоятельство, особенно если слово стоит с предлогом. Чтобы не ошибиться, нужно задать вопрос от главного слова и посмотреть, что именно обозначает это слово.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называть второстепенным членом любое слово рядом с глаголом. Сначала находят основу предложения, потом проверяют связь слов. Без этого разбор легко превращается в угадайку.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с второстепенными членами
</a:t>
            </a:r>
            <a:endParaRPr lang="en-US" sz="2147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каждое слово и не перепутать его роль в предложении.
</a:t>
            </a:r>
            <a:endParaRPr lang="en-US" sz="150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запоминания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«Красный мяч лежит на столе» слово красный уточняет предмет и является определением. Оно отвечает на вопрос какой? и помогает сразу представить мяч.
</a:t>
            </a:r>
            <a:endParaRPr lang="en-US" sz="1508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«Девочка рисует дом» слово дом называет предмет, на который направлено действие. Оно является дополнением и отвечает на вопрос что?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«Утром ребята пошли в парк» слова утром и в парк показывают время и место. Они являются обстоятельствами и помогают увидеть, когда и куда отправились ребята.
</a:t>
            </a:r>
            <a:endParaRPr lang="en-US" sz="14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всего три, но каждый выполняет свою важную работу: уточняет предмет, признак или действие и делает предложение точнее.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вида второстепенных членов нужно уметь различать на уроке русского языка.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«Второстепенные члены предложения»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нужны второстепенные члены
</a:t>
            </a:r>
            <a:pPr algn="l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Второстепенные члены делают предложение не только длиннее, но и понятнее. Они добавляют нужные детали, помогают точно выражать мысль и превращают короткую фразу в живое, ясное сообщение.
</a:t>
            </a:r>
            <a:endParaRPr lang="en-US" sz="45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2026-05-21T22:18:31Z</dcterms:created>
  <dcterms:modified xsi:type="dcterms:W3CDTF">2026-05-21T22:18:31Z</dcterms:modified>
</cp:coreProperties>
</file>