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0525" y="342150"/>
            <a:ext cx="37719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0525" y="2046219"/>
            <a:ext cx="60864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Операции, функции, выражения в информатике 10 класса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Математические записи превращаются в алгоритмы, программы и правила обработки данных.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для информатики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формулах, логических проверках и вычислениях по алгоритму выражения «управляют» расчётами. Функции позволяют многократно повторять один и тот же вычислительный процесс для разных входных данных. Понимание приоритета, типов и границ значений помогает избегать ошибок.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выражение в информатике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— это запись, которая после вычисления принимает конкретный результат: число, логическое значение или строку. Оно опирается на переменные и операторы внутри записи.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Арифметические выражения, например 2*x+5, получают числовой итог. Логические выражения вроде x&gt;10 and y&lt;3 формируют ответ true или false, помогая проверять условия.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Строковые выражения используются, чтобы преобразовывать тексты, например объединять строки или изменять их состав. Один и тот же текстовый фрагмент зависит от среды, в которой выполняется вычисление.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800157"/>
            <a:ext cx="3812100" cy="21246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операции и их свойства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операция, символ в записи, ключевое свойство и пример, чтобы легче ориентироваться в формулах и условиях.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Переместительность характерна для сложения и умножения, а сравнения всегда дают логический результат. Логические операции в условиях обеспечивают ветвления, а знак минус и деление задают чувствительные места в вычислениях.
</a:t>
            </a:r>
            <a:endParaRPr lang="en-US" sz="1042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записи выражений в школьной информатике и математике.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вычисления выражения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приоритетов и логики вычислений в калькуляторе, электронных таблицах и коде.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Переменные и допустимые значения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Переменная хранит значение, которое меняется по ходу выполнения алгоритма. Чтобы вычисления были корректными, важно учитывать тип: целые числа, вещественные числа, строки и логические значения обрабатываются по-разному.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Допустимые значения задаются смыслом задачи: некоторые операции недопустимы, например деление на ноль. Для массивов индекс должен находиться в пределах выделенного диапазона.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сравнения также должны быть составлены корректно: неверное построение логики приводит к неправильным выводам. Границы и типы данных помогают защититься от ошибок ещё до запуска программы.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значение выражения при изменении переменной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росте x на 1 результат увеличивается на 2. Это признак линейной зависимости, когда изменение входа предсказуемо отражается в выходе.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точкам видно постоянное «шаговое» увеличение: формула работает как правило с фиксированным темпом. Такой пример удобно переносить в таблицы и вычислительные модели.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вычислены по формуле 2x+1; x∈{0,1,2,3,4}.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функция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сопоставляет каждому входному значению одно выходное. В программировании она принимает аргументы, выполняет вычисления и возвращает результат. От входа до выхода устанавливается точное соответствие.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зависимость остаётся устойчивой
</a:t>
            </a:r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связь между данными используется многократно: как часть подпрограмм, методов классов и формул электронных таблиц. Благодаря однозначности функция служит основой вычислительных моделей и повторяемых расчётов.
</a:t>
            </a:r>
            <a:endParaRPr lang="en-US" sz="1292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как правило преобразования входных данных
</a:t>
            </a:r>
            <a:endParaRPr lang="en-US" sz="22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669" y="1387800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5850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4550" y="13878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86737" y="1387800"/>
            <a:ext cx="200925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задания функции и зависимости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Функцию можно задать формулой, где правило вычисления записано прямо. Это удобно для точных расчётов и для реализации в коде, когда нужны вычисления по любым допустимым значениям аргумента.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значений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набор пар «вход—выход». Она помогает наблюдать изменения и сравнивать значения в отдельных точках, особенно когда точная формула неудобна или задана экспериментально.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визуализирует зависимость на координатной плоскости. Он позволяет оценивать тенденции, видеть характер изменения и быстро находить ориентиры, например где значения растут или убывают.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Словесное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Словесное описание фиксирует правило в практической форме, понятной человеку. В информатике оно помогает формализовать реальную ситуацию, а затем переводить её в формулы, таблицы или код.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функция и её график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прямую с постоянным наклоном. Здесь k=2 задаёт скорость роста, а b=−1 — значение при x=0.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растёт равномерно: разность между соседними значениями y постоянна. Поэтому линейные модели хорошо подходят, когда изменение примерно стабильное.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вычислены по формуле y=2x−1 для x∈{−2,−1,0,1,2,3}.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и нелинейные зависимости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зависимость изменяется равномерно: при одном и том же приросте x прирост y постоянен. Поэтому результаты удобно предсказывать и сравнивать в таблице, а на графике видна прямая линия.
</a:t>
            </a:r>
            <a:endParaRPr lang="en-US" sz="1112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Нелинейные зависимости меняются неравномерно: скорость изменения зависит от текущего значения аргумента. Они встречаются в моделях роста, падения, распределения и в задачах с ограничениями, где темп не постоянен.
</a:t>
            </a:r>
            <a:endParaRPr lang="en-US" sz="1112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типичным нелинейным относят квадратичные функции, обратную пропорциональность, степенные зависимости и зависимость с модулем. На координатной плоскости это проявляется параболой, гиперболой и V-образной формой.
</a:t>
            </a:r>
            <a:endParaRPr lang="en-US" sz="1112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анализе данных выбор подходящей модели начинается с формы графика. Если поведение «ломается» или меняет темп, линейная модель может давать систематическую ошибку, а нелинейная — лучше описывает наблюдения.
</a:t>
            </a:r>
            <a:endParaRPr lang="en-US" sz="1112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2045898"/>
            <a:ext cx="3812100" cy="152240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функции школьного курса и их признаки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функции по формуле, форме графика и ключевому свойству. Такая таблица помогает быстро понять, как меняется зависимость и какой анализ требуется при работе с выражениями, графиками и таблицами значений.
</a:t>
            </a:r>
            <a:endParaRPr lang="en-US" sz="1114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функции задаёт свой характер изменения: прямолинейный или «ускоряющийся», с ограничениями и симметрией. От типа зависимости зависит стратегия проверки значений, подбор формулы и интерпретация графика.
</a:t>
            </a:r>
            <a:endParaRPr lang="en-US" sz="1038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и информатики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8031" y="1731004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1819" y="1731004"/>
            <a:ext cx="30138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25838" y="1731004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39856" y="1731004"/>
            <a:ext cx="234413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053875" y="1731004"/>
            <a:ext cx="200925" cy="267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с выражениями и функциями в вычислениях
</a:t>
            </a:r>
            <a:endParaRPr lang="en-US" sz="2200" dirty="0"/>
          </a:p>
        </p:txBody>
      </p:sp>
      <p:sp>
        <p:nvSpPr>
          <p:cNvPr id="14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185375" y="2167750"/>
            <a:ext cx="1559700" cy="18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значений
</a:t>
            </a:r>
            <a:pPr algn="l" indent="0" marL="0">
              <a:lnSpc>
                <a:spcPct val="100000"/>
              </a:lnSpc>
              <a:buNone/>
            </a:pPr>
            <a:r>
              <a:rPr lang="en-US" sz="11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Подставьте конкретные значения переменных в выражение, чтобы получить числовой или логический результат. В программе это соответствует вычислению аргументов перед вызовом функции.
</a:t>
            </a:r>
            <a:endParaRPr lang="en-US" sz="1212" dirty="0"/>
          </a:p>
        </p:txBody>
      </p:sp>
      <p:sp>
        <p:nvSpPr>
          <p:cNvPr id="16" name="Text 3"/>
          <p:cNvSpPr txBox="1"/>
          <p:nvPr/>
        </p:nvSpPr>
        <p:spPr>
          <a:xfrm>
            <a:off x="1982650" y="2167750"/>
            <a:ext cx="1559700" cy="18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Раскрытие скобок
</a:t>
            </a:r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Раскройте скобки и аккуратно перенесите знаки, соблюдая правила преобразований. В алгоритме это помогает привести выражение к единому виду для дальнейших упрощений и проверки.
</a:t>
            </a:r>
            <a:endParaRPr lang="en-US" sz="1237" dirty="0"/>
          </a:p>
        </p:txBody>
      </p:sp>
      <p:sp>
        <p:nvSpPr>
          <p:cNvPr id="17" name="Text 4"/>
          <p:cNvSpPr txBox="1"/>
          <p:nvPr/>
        </p:nvSpPr>
        <p:spPr>
          <a:xfrm>
            <a:off x="3779925" y="2167750"/>
            <a:ext cx="1559700" cy="18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Приведение подобных и степеней
</a:t>
            </a:r>
            <a:pPr algn="l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Приведите подобные слагаемые и упростите степени, действуя по правилам алгебры. Так уменьшается количество операций и снижается риск ошибок при ручных вычислениях и в коде.
</a:t>
            </a:r>
            <a:endParaRPr lang="en-US" sz="1220" dirty="0"/>
          </a:p>
        </p:txBody>
      </p:sp>
      <p:sp>
        <p:nvSpPr>
          <p:cNvPr id="18" name="Text 5"/>
          <p:cNvSpPr txBox="1"/>
          <p:nvPr/>
        </p:nvSpPr>
        <p:spPr>
          <a:xfrm>
            <a:off x="5577200" y="2167750"/>
            <a:ext cx="1559700" cy="18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дробей
</a:t>
            </a:r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Сократите дроби, проверив допустимость преобразований по области допустимых значений. Корректное сокращение эквивалентно замене формулы на более простую без потери смысла.
</a:t>
            </a:r>
            <a:endParaRPr lang="en-US" sz="1214" dirty="0"/>
          </a:p>
        </p:txBody>
      </p:sp>
      <p:sp>
        <p:nvSpPr>
          <p:cNvPr id="19" name="Text 6"/>
          <p:cNvSpPr txBox="1"/>
          <p:nvPr/>
        </p:nvSpPr>
        <p:spPr>
          <a:xfrm>
            <a:off x="7374475" y="2167750"/>
            <a:ext cx="1559700" cy="18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Вычисление по правилу
</a:t>
            </a:r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выражение подготовлено, вычислите значение по полученной формуле или результату функции. В электронных таблицах это реализуется формулами и ссылками на ячейки.
</a:t>
            </a:r>
            <a:endParaRPr lang="en-US" sz="122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упрощения выражения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подготовки выражения к вычислению: тип → приоритеты → преобразования → проверка допустимых значений.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время ожидания связано с размером файла и скоростью сети, выражение превращается в модель. В таблице удобно сравнить значения для разных вариантов, а график быстро показывает, где начинается «замедление» и почему.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загрузки как зависимость времени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Плата за сервис часто складывается из фиксированной части и переменной, зависящей от действий пользователя. В задачах на проценты выполнение задания и цена можно описать функцией, чтобы оценивать результат до оплаты.
</a:t>
            </a:r>
            <a:endParaRPr lang="en-US" sz="897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Стоимость подписки и прогресс выполнения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температуры или просмотров меняется по часам и дням: здесь хорошо работают формулы и графики. По данным можно проверить, подходит ли линейная модель или нужны нелинейные зависимости, чтобы не ошибиться в выводах.
</a:t>
            </a:r>
            <a:endParaRPr lang="en-US" sz="897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во времени и посещаемость сайта
</a:t>
            </a:r>
            <a:endParaRPr lang="en-US" sz="1367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 выражения в реальных цифровых данных
</a:t>
            </a:r>
            <a:endParaRPr lang="en-US" sz="314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возникают ошибки при вычислениях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рождаются не в арифметике, а в записи: пропущенные скобки и неверный приоритет меняют порядок действий. Это напрямую влияет на результат.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систематические ошибки связаны с интерпретацией выражения. Поэтому перед вычислением полезны проверка структуры и аккуратное чтение операторов.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статистика типичных ошибок (собственная подборка по школьным заданиям, без привязки к конкретной выборке)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381" y="1387800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93988" y="1394430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53738" y="13878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88288" y="1387800"/>
            <a:ext cx="267900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39581" y="1387800"/>
            <a:ext cx="234413" cy="267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выражениями и функциями
</a:t>
            </a:r>
            <a:endParaRPr lang="en-US" sz="2200" dirty="0"/>
          </a:p>
        </p:txBody>
      </p:sp>
      <p:sp>
        <p:nvSpPr>
          <p:cNvPr id="14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4021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Неправильный приоритет операций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меняется, если неверно трактовать порядок вычислений: где выполняется умножение, а где сложение или сравнение. Часто это происходит при записи без скобок и при чтении формулы «слева направо».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21366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переменных и подстановок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вместо нужной переменной подставляют другое значение или путают обозначения. В функциях это особенно заметно: один аргумент задаёт результат, и подмена разрушает зависимость.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38712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области допустимых значений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выражении есть деление или логические проверки, важно учитывать ограничения: например, запрет деления на ноль и корректные условия сравнения. Иначе результат становится не определённым.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56057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числовых и строковых типов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работе с выражениями в программировании и таблицах нельзя свободно смешивать числа и строки: операции интерпретируются по-разному. В логике это проявляется в сравнении данных разного типа.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73403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или отсутствующие скобки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коде и формулах скобки управляют группировкой частей выражения. Лишние или отсутствующие скобки меняют порядок вычисления, поэтому структурную проверку выражения нужно делать заранее.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9324" y="1636550"/>
            <a:ext cx="3480777" cy="2451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 по выражениям, значениям и функциям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Определите, как меняется значение при подстановке и какую роль выражение может играть: как формула, как фрагмент алгоритма или как правило вычисления функции.
</a:t>
            </a:r>
            <a:endParaRPr lang="en-US" sz="1177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выражение одинаково вычисляется, но в зависимости от контекста становится формулой, шагом алгоритма или функциональным правилом. Контекст помогает правильно интерпретировать результат.
</a:t>
            </a:r>
            <a:endParaRPr lang="en-US" sz="1114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школьного курса информатики и алгебры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алгебраической записи, таблицы и графика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задаёт точное правило вычисления: подставили значения переменных — получили результат. Она удобна для проверки отдельных случаев и для строгой реализации в коде или таблицах.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набор конкретных значений и помогает увидеть поведение «на примерах». По ней проще сравнить результаты для разных аргументов, обнаружить несоответствие диапазону или ограничения.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делает характер изменения наглядным: видны наклон, изгиб, точки экстремума и границы допустимых значений. Поэтому триада «формула—таблица—график» используется для анализа данных и проверки моделей.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записи — фундамент корректных вычислений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Операции задают правила вычислений, выражения фиксируют связи между величинами, а функции описывают зависимость входа и выхода. Порядок действий, ограничения и приоритет операторов определяют корректность результата в программе, формуле и таблице.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2026-05-13T18:14:35Z</dcterms:created>
  <dcterms:modified xsi:type="dcterms:W3CDTF">2026-05-13T18:14:35Z</dcterms:modified>
</cp:coreProperties>
</file>