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и исцеление Ильи Муромца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лежачего больного — к могучему богатырю и защитнику Руси.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рассказывает о богатырях, важных событиях и ценностях народа. В пересказе А. Нечаева сюжет становится понятным младшим школьникам, а чудо, добро и сила характера звучат особенно ясно.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Былина: старинная история о герое и народной мудрости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— богатырь из Мурома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исцеления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исцеления Илья становится сильным и смелым. Он готов служить родной земле, а его образ соединяет силу, честность, верность и заботу о людях.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чуда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родом из Мурома, и долгое время он не может ходить. Ему уже тридцать три года, когда в его жизни случается чудо.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Илья лежал на печи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истории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выглядит слабым и беспомощным: он не может встать с печи и почти ничего не делает сам.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Тяжёлое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богатырь проходит через долгую неподвижность. Народный сюжет показывает, что сила не появляется сразу.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извне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терпение и встреча с добрыми странниками подводят героя к перемене судьбы.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Илье приходят калики перехожие — странники, которые ходили по селам, пели духовные песни и рассказывали истории. Они просят воды, и Илья откликается на их просьбу.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доброту странники дают ему чудесный напиток и доброе напутствие. В былине это важный знак: милосердие не остаётся без ответа и приносит награду.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Калики перехожие у дома Ильи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Чудесное исцеление Ильи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выпивает напиток и вдруг чувствует, что в теле появляется сила. Это первый знак перемены и начало чуда.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 встаёт и понимает, что может ходить. То, что казалось невозможным, становится реальностью прямо на глазах.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второго напитка сила крепнет ещё больше. Герой уже не просто здоров, а по-настоящему богатырски могуч.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начинается новая жизнь Ильи. Из больного человека он превращается в защитника, готового служить людям и Руси.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от болезни к богатырской силе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пересказе А. Нечаева показывает, как доброе дело приводит к чуду.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0155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6094" y="3154675"/>
            <a:ext cx="14137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слова и поступки Ильи после чуда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не ведёт себя как хвастун. Он спокойно принимает случившееся и будто сам себе не верит, что может встать и идти.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забывает о помощи странников. В его поведении чувствуется уважение к тем, кто поддержал его в самый трудный момент.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Получив силу, Илья не спешит шуметь и важничать. Его спокойствие показывает, что настоящий герой умеет держать себя в руках.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Сдержанность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Богатырская мощь не делает его грубым. Наоборот, она помогает ему действовать рассудительно и готовиться к добрым делам.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Разумный выбор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Напутствие калик и значение их слов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Калики не только помогают Илье напитком, но и дают ему добрый совет. Их напутствие звучит как благословение и напоминает: сила нужна для добрых дел.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учит уважать старших и быть благодарным за помощь. В пересказе А. Нечаева слова странников помогают лучше понять, как важно слушать мудрый совет.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понятен и близок младшим школьникам. Он показывает, что настоящая сила растёт вместе с добротой, честностью и трудом над собой.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остаётся терпеливым и не озлобляется после долгой болезни. Даже чудо не делает его заносчивым.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получает богатырскую силу и использует её не для себя, а для защиты людей и родной земли. В этом его главная слава.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становится Илья Муромец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в истории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не отворачивается от странников и делится тем, что у него есть. В ответ к нему приходит помощь, и добрый поступок превращается в начало большого чуда.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былине это звучит как важное правило: человек не остаётся один, если умеет быть отзывчивым. Добро возвращается, когда его делают от чистого сердца.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героя рождается не только из напитка, но и из веры народа в справедливость, помощь и милосердие. Именно поэтому история кажется тёплой и живой.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напоминает детям простую истину: добрые слова и поступки помогают пройти трудный путь. Иногда они сильнее любой самой большой дубины, честное слово.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сразу узнаются в былине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Торжественный рассказ о богатыре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былине о Илье Муромце всё звучит особенно важно и величаво. Герой не просто действует, а как будто выступает перед всем народом. Такой тон помогает почувствовать, что перед нами не обычная история, а песня о защитнике земли.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рядом с обычной жизнью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выглядят почти сказочно: лежачий человек встаёт, простая встреча приводит к исцелению, а добрый совет меняет судьбу. При этом вокруг всё узнаваемо — изба, печь, дорога, странники и дом, где ждут помощи и доброго слова.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связанный с родной землёй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не просто сильный человек. Он связан с Муромом, с дорогой к родной земле и с её защитой. В этом образе особенно заметно, что богатырь нужен не себе, а людям вокруг.
</a:t>
            </a:r>
            <a:endParaRPr lang="en-US" sz="10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А. Нечаев пересказал былину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эпизоды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разделена на понятные шаги, поэтому младшему школьнику легко следить за действиями и запоминать последовательность событий.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сюжет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берёт народную былину и сохраняет её главные события: болезнь, чудо исцеления и превращение героя в богатыря.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старинные обороты заменены ясными словами, но в тексте остаются торжественность, чудо, сила и доброта.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для 4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звучит живо и понятно, поэтому его удобно обсуждать на уроке и легко пересказывать своими словами.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поступки героев связаны между собой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цепочку событий в былине: от доброго дела Ильи к помощи калик, исцелению и появлению богатырской силы.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052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17333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75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запомнить о сюжете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начинается с сочувствия: Илья помогает странникам, хотя сам слаб и беспомощен. Именно это добро становится первым шагом к чудесному изменению его судьбы.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в начале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былине чудо не просто удивляет, а показывает, что жизнь героя может резко измениться. После напитка Илья встаёт, будто сила сама просыпается в нём.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исцеления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важное происходит внутри: Илья остаётся спокойным, благодарным и добрым. Значит, богатырь — это не только мышцы, но и крепкий характер.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характера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Полученная мощь нужна герою не для хвастовства. Она становится силой защиты, потому что настоящий богатырь служит людям и бережёт родную землю.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для защиты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Ильи Муромца встречается в картинах, книгах, мультфильмах и памятниках. Его знают как главного богатыря, который защищает слабых и напоминает о справедливости и чести.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этот герой особенно запоминается потому, что в нём сочетаются сила, доброта и верность Родине. Такой образ легко уважать и хочется брать с него пример.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в русской культуре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сюжете есть тайна и чудо: лежачий человек вдруг встаёт и становится богатырём. Такое превращение сразу вызывает любопытство и хочется узнать, что будет дальше.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сначала совсем не похож на сильного защитника. Ребятам легко увидеть, что смелость и сила не появляются сразу, а растут вместе с терпением и добрыми поступками.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надеяться даже тогда, когда трудно. Она показывает: если человек не сдаётся и умеет делать добро, в его жизни может случиться перемена к лучшему.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история интересна четвероклассникам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уроки былины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552644" y="1547369"/>
            <a:ext cx="4675800" cy="8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Помоги ближнему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делится водой со странниками, хотя сам нуждается в помощи. Былина показывает: добрый поступок не пропадает даром и обязательно откликается.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52644" y="3675820"/>
            <a:ext cx="4675800" cy="8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 людям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Получив силу, Илья направляет её на защиту родной земли. Значит, настоящая сила нужна не для похвалы, а для добра и защиты.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552644" y="2580471"/>
            <a:ext cx="4675800" cy="8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благодарным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чуда герой не забывает тех, кто помог ему. Благодарность делает его по-настоящему достойным богатырской силы и уважения.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эпизоды пересказа А. Нечаева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событий в пересказе: от неподвижности героя до его напутствия после исцеления.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692" y="0"/>
            <a:ext cx="40635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925" y="1986275"/>
            <a:ext cx="4385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А. Нечаева показывает, как из болезни и ожидания рождается богатырь. В этой истории чудо, добро и благодарность помогают понять: сильным становится тот, кто умеет делать добро.
</a:t>
            </a:r>
            <a:endParaRPr lang="en-US" sz="755" dirty="0"/>
          </a:p>
        </p:txBody>
      </p:sp>
      <p:sp>
        <p:nvSpPr>
          <p:cNvPr id="5" name="Text 1"/>
          <p:cNvSpPr txBox="1"/>
          <p:nvPr/>
        </p:nvSpPr>
        <p:spPr>
          <a:xfrm>
            <a:off x="337923" y="393900"/>
            <a:ext cx="4385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Муромец: от слабости к подвигу
</a:t>
            </a:r>
            <a:endParaRPr lang="en-US" sz="181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2026-05-20T09:17:42Z</dcterms:created>
  <dcterms:modified xsi:type="dcterms:W3CDTF">2026-05-20T09:17:42Z</dcterms:modified>
</cp:coreProperties>
</file>