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 во множественном числе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Учим, как слова меняют окончания, когда предметов становится больше.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говорят о нескольких предметах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становится больше одного, существительное переходит во множественное число. В русском языке это часто видно по окончанию: оно помогает быстро понять, сколько предметов названо и как правильно сказать слово.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окончания: -ы и -и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 во множественном числе часто пишется -ы: столы, коты, дома. Эти формы встречаются очень часто и помогают быстро назвать несколько предметов.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мягких согласных, шипящих и буквы ц обычно пишется -и: тетради, ключи, певцы, ножи. Такое окончание звучит мягче и хорошо запоминается.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оканчивается на твёрдый согласный, сначала проверь его основу. Потом выбери подходящее окончание и прочитай слово вслух, чтобы услышать, правильно ли оно звучит.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окончания -а и -я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существительных во множественном числе вместо привычных -ы и -и появляются окончания -а и -я: города, учителя, берега, моря. Такие формы выглядят необычно, но они абсолютно правильные.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лучше запоминать как особые слова. Чем чаще встречается пример, тем легче потом узнать такую форму в книге, упражнении или в своей тетради.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у которых в конце есть -ов, -ев, -ей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множественного числа часто появляются окончания -ов, -ев, -ей: нет карандашей, много деревьев, у друзей. Они помогают сказать о количестве или об отсутствии предметов.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полезны в речи, когда нужно ответить, сколько чего нет, есть или принадлежит кому-то. Здесь окончание делает фразу точной и понятной.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полезно проверить его в знакомом примере. Так легче не перепутать форму и не потерять нужную букву.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окончание во множественном числе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правильное окончание по образцу и звучанию слова.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нулевым окончанием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окончание во множественном числе как будто не слышно: сапоги, очки, ножницы. Такие слова часто называют вещи, которые используют парами или наборами.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 любят обычные окончания и запоминаются отдельно. Их форма кажется короткой, но в ней уже спрятан смысл множественного числа.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Нулевое окончание нельзя проверить простым правилом, как у многих других слов. Поэтому такие формы полезно учить вместе с примером и проговаривать вслух.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перепутать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странным, лучше сравнить его с готовым образцом. Тогда форма не потеряется, а слово будет звучать правильно и уверенно.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изменением всей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во множественном числе меняются не по обычному правилу: человек — люди, ребёнок — дети, плечо — плечи. Такие пары нужно запоминать целиком, как готовые карточки.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учить без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повторять слово в паре: один человек — много людей, один ребёнок — много детей. Так форма быстрее остаётся в памяти и не пугает на письме.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правильные окончания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окончание помогает сразу понять, о чём идёт речь: один гриб или много грибов. Без него фраза может стать непонятной или смешной.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форма нужна в чтении, письме и ответах на уроке. Она помогает писать без ошибок и быстрее узнавать знакомые слова в тексте.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ты смотришь на окончание, тем увереннее выбираешь нужную форму. Это маленькая часть слова, но она очень сильно помогает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формы слова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предметное слово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слово в единственном числе: дом, книга, окно, учитель. Оно называет только один предмет и звучит как основа для других форм.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множественным
</a:t>
            </a:r>
            <a:endParaRPr lang="en-US" sz="1389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меняется окончание: дома, книги, окна, учителя. Корень остаётся, а слово начинает называть уже несколько предметов.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 в предложении
</a:t>
            </a:r>
            <a:endParaRPr lang="en-US" sz="1431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мы выбираем форму по ситуации: один предмет или много. Так слово помогает точно сказать мысль и не запутать слушателя.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часто пишется -и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ж, ш, ч, щ во множественном числе чаще пишется -и: вещи, задачи, ключи, часы. Эта буква помогает слову звучать правильно и не путаться.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ы в таких словах обычно не подходит. Если после шипящего слышится мягкое окончание, лучше вспомнить знакомый пример и смело выбрать -и, а не спорить с буквой.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мягкие согласные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помогает показать, что согласный звучит мягко: конь — кони, день — дни. Он словно тихий помощник, который подсказывает правильное звучание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учитель — учителя и подобные мягкость тоже важна. Нельзя просто убрать нужный знак: слово может потерять привычный звук и стать необычным для слуха.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слово целиком и слушать, как оно звучит. Если форма кажется странной, лучше свериться с образцом или словарём.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окончания в три шага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в единственном числе к правильной форме во множественном числе.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как они появляются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случаются, когда путают твёрдый и мягкий согласный перед окончанием. Тогда вместо привычной формы выбирают неподходящую букву и слышат, что слово звучит странно.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трудность создают слова-исключения. Их нельзя полностью проверить правилом, поэтому приходится запоминать готовую форму, как любимую песенку, которую знаешь наизусть.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появляется, когда ребёнок торопится и не дочитывает слово до конца. Важно посмотреть на всю форму целиком, а не угадывать по первой букве.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короткие пары слов, проговаривание вслух и проверка по знакомому образцу. Так глаз, ухо и память работают вместе и подсказывают правильный ответ.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со словами: найди верное окончание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быстро читать пары слов: столы, книги, ключи, окна, города, деревья. Замечай, как меняется окончание, а смысл слова остаётся понятным и знакомым.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полезны слова дети и люди: они напоминают, что не всё подчиняется одному правилу. Такие игры помогают глазу запомнить правильную форму почти без скуки.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родительного падежа множественного числа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родительного падежа помогает назвать большое количество: много тетрадей, много деревьев, много книг. Она делает речь точной и помогает не потеряться в числах.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чего-то нет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предмета не хватает, тоже нужна эта форма: нет карандашей, без окон, без друзей. Она коротко и ясно показывает отсутствие, словно маленький сигнал «пусто».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что принадлежит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окончания встречаются и в ответах на вопрос «у кого?»: у детей, у учителей, у друзей. С ними легко показать, кто о чём говорит и кому что относится.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окончания помогают выбрать нужную форму без путаницы. Если внимательно прочитать слово целиком, можно понять, какая буква в конце будет правильной.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правильной форме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одно и то же слово меняется в зависимости от числа и ситуации.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окончания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окончания помогают говорить так, чтобы тебя сразу понимали. Когда слово выбрано верно, мысль звучит ясно и не вызывает лишних вопросов.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они тоже очень нужны: с ними легче писать без ошибок и быстрее проверять задания. Это экономит время и делает работу аккуратнее.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окончаний добавляет уверенности на уроке. Ребёнок лучше читает, отвечает смелее и не боится слов, которые раньше казались хитрыми.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идут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Столы, книги, тетради и ключи показывают самые частые модели множественного числа. Эти слова удобно повторять вместе: они быстро подсказывают, как меняется окончание, и помогают не теряться в новых примерах.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сюрпризом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деревья, дети и люди напоминают, что язык любит исключения. Такие формы лучше запоминать как готовые пары, будто маленькие карточки с секретом, который уже раскрыт и больше не пугает.
</a:t>
            </a:r>
            <a:endParaRPr lang="en-US" sz="1341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для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глазами несколько знакомых слов, правило запоминается легче. Ребёнок видит, как одно и то же слово меняет одежду, но не меняет смысл, и уверенно выбирает нужное окончание.
</a:t>
            </a:r>
            <a:endParaRPr lang="en-US" sz="139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для запоминания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существительные меняют окончания, а иногда и всю форму. Если помнить правило, образец и словарную форму, выбрать правильный вариант будет намного проще.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2026-05-21T22:30:09Z</dcterms:created>
  <dcterms:modified xsi:type="dcterms:W3CDTF">2026-05-21T22:30:09Z</dcterms:modified>
</cp:coreProperties>
</file>