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60100" y="2954238"/>
            <a:ext cx="41433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полуофициальное письмо благодарности и его роль в общении на английском.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3375" y="1127875"/>
            <a:ext cx="5853600" cy="1652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13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Полуофициальное письмо благодарности на английском языке
</a:t>
            </a:r>
            <a:endParaRPr lang="en-US" sz="361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Контекст: Значение письма благодарности в англоязычной культуре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англоязычных странах письма благодарности — важный элемент общения, выражающий признательность и укрепляющий отношения между людьми в учебе и жизни.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Полуофициальное письмо адресуется человеку, с которым нет близкой дружбы, но требуется проявить уважение и вежливость.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такие письма пишут учителям, тренерам или организаторам, когда нужно выразить благодарность более лично, чем в официальном письме.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письма — искренняя благодарность без излишней формальности и без перехода к слишком неформальному стилю.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полуофициального письма благодарности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42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ситуации использования полуофициальных писем
</a:t>
            </a:r>
            <a:endParaRPr lang="en-US" sz="2142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пишет учителю, который поддержал его в школьном проекте, выразив признательность за советы и терпение во время работы над заданием.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учителю за помощь в проекте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организатору школьной олимпиады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участия в олимпиаде школьник благодарит организаторов за интересное и полезное мероприятие, подчеркнув организованность и дружественную атмосферу.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Спортсмен выражает благодарность тренеру за профессиональную подготовку и поддержку, благодаря которым удалось достичь успеха на соревнованиях.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 тренеру после соревнований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полуофициального письма: основные элементы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Формальное приветствие с использованием Dear Mr/Mrs и фамилии адресата задаёт уважительный тон письма.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кратко объясняет причину написания письма и подготавливает получателя к дальнейшему содержанию.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включает пожелания и надежду на продолжение общения, а также обязательно подпись с именем отправителя.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содержит чёткое выражение благодарности с пояснениями, почему помощь была важна и ценилась.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Варианты приветственных фраз на английском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полуофициальных письмах чаще используют обращения Dear Mr Smith или Dear Mrs Brown, что выражает должную степень уважения при сохранении дружелюбия.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используют Hello Ms Johnson, если отношения менее формальные, например, с учителями или наставниками, но фамилию обычно сохраняют.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Укажите точную причину: «Thank you for your support during our school project», чтобы письмо было содержательным и понятным.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Добавьте, как именно помощь повлияла на вас: «Your advice really helped me understand the topic better» — так выражается личная признательность.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Опишите свои чувства: «I am very grateful for your encouragement and kindness», что делает письмо более тёплым и искренним.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часть: выражение благодарности на английском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5242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0833" y="1172790"/>
            <a:ext cx="2718000" cy="19854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1725167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глубокой благодарности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2520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"I am very grateful to you for your support" показывает уважение и искреннюю признательность за помощь в конкретной ситуации.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007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полезных советов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700782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"Your advice was really helpful to me" подчёркивает ценность полученных рекомендаций и способствует укреплению доверия между отправителем и адресатом.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фраз для благодарности на английском языке
</a:t>
            </a:r>
            <a:endParaRPr lang="en-US" sz="235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Детализация письма благодарности: как быть убедительным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общей благодарности, укажите конкретные моменты, например, интересную экскурсию или помощь при подготовке к экзамену.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Опишите, как действия адресата повлияли на вас лично, что делает сообщение более искренним и индивидуальным.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детали помогают создать позитивное впечатление и показывают уважение к времени и усилиям получателя письма.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примеры, чтобы показать, почему помощь была важна именно для вас и как изменила ситуацию.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725" y="360000"/>
            <a:ext cx="3671851" cy="442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40575" y="360000"/>
            <a:ext cx="4143300" cy="15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Заключительные фразы в полуофициальных письмах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354000" y="257175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завершаются выразительными пожеланиями: «I hope to stay in touch» или «I wish you continued success», поддерживающими тёплый тон письма.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354000" y="379980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Подпись обычно стандартная, например, «Best wishes» или «Yours sincerely», после которой ставится имя отправителя для формального завершения письма.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распространённых фраз благодарности в школьных письмах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реальные образцы писем, показывая предпочтения в выражении благодарности среди учащихся 8 класса.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школьники выбирают универсальные и простые фразы, выражающие искреннюю признательность в полуофициальном стиле.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олимпиадных работ по английскому языку, 2023 год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71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письма сочетает уважительность с дружелюбностью, избегая жаргона и чрезмерной официальности. Это помогает поддерживать правильный тон при общении с учителями и наставниками.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особенности полуофициальных писем на английском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09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Важным элементом являются эмоционально окрашенные выражения, например, «I was touched by your help», которые придают письму искренность и теплое отношение.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47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Предпочтение отдаётся коротким, понятным предложениям, избегая сложных конструкций и канцеляризмов, что облегчает восприятие и читабельность текста.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176744"/>
            <a:ext cx="4684800" cy="19772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Полуофициальное и формальное письмо благодарности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различия между полуофициальными и формальными письмами по ключевым параметрам.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Полуофициальное письмо предлагает баланс между формальностью и личным тоном, тогда как формальное письмо строго придерживается официального стиля.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«Английский язык. Практика письма», 2022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ошибки в полуофициальных письмах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Чрезмерная формальность выражается в использовании обращений типа Dear Sir/Madam без необходимости, что не соответствует полуофициальному стилю.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конкретики в благодарности делает письмо шаблонным и менее искренним, снижая его эмоциональное воздействие на адресата.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ошибки и неструктурированный текст ухудшают восприятие письма, поэтому важно тщательно проверять язык и оформление.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обращение к получателю или отсутствие подписи нарушают этикет письма и могут вызвать недопонимание.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отправкой письма обязательно проверяйте орфографию и пунктуацию, читайте текст вслух для обнаружения ошибок и неудобных конструкций. Обсудите письмо с педагогом или родителем для дополнительной проверки.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 редактирование текста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Добавляйте конкретные примеры из личного опыта — это сделает письмо более живым и искренним. Персонализация повышает вероятность положительной реакции адресата.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личных примеров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советы по написанию письма благодарности на английском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75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написания полуофициального письма благодарности
</a:t>
            </a:r>
            <a:endParaRPr lang="en-US" sz="2175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шаги для создания грамотного и искреннего письма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75" y="1172647"/>
            <a:ext cx="3008700" cy="15542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54850" y="1172647"/>
            <a:ext cx="3008700" cy="15542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20250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ученик желает учителю дальнейших успехов в работе и выражает надежду продолжить общение. Письмо завершается теплым прощанием и подписью Best wishes, Ivan.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820225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Заключительная часть письма с пожеланиями и подписью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594725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Восьмиклассник начинает письмо с поздравлений и благодарности учителю за ценные советы при подготовке к школьной олимпиаде. Он подчёркивает, как советы помогли ему уверенно выступить на соревновании.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594700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благодарности за помощь в подготовке к олимпиаде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2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Образец настоящего полуофициального письма школьника
</a:t>
            </a:r>
            <a:endParaRPr lang="en-US" sz="22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благодарности укрепляют доверие между учениками и педагогами, создавая позитивный эмоциональный фон для взаимодействия и обучения.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признательности повышает мотивацию обеих сторон к дальнейшему сотрудничеству и взаимопониманию в образовательном процессе.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Адресат чувствует свою значимость и ценность, что способствует улучшению атмосферы в коллективе и развитию социальной компетентности учащихся.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писем благодарности на межличностные отношения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англоязычных странах письмо благодарности считают проявлением вежливости и хороших манер, что поддерживает социальные нормы и уважение.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формальности зависит от культурного контекста: американские письма чаще короче и теплее, британские — более формальны и сдержанны.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учитывать культурные особенности при выборе стиля письма, чтобы избежать недопониманий и эффективно выразить благодарность.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аспекты и различия в написании благодарственных писем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полуофициального стиля письма развивает навыки английской письменной речи, укрепляет социальные связи и формирует позитивный имидж учащегося в образовательной среде.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полуофициальных писем благодарности для школьников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2026-05-07T02:10:40Z</dcterms:created>
  <dcterms:modified xsi:type="dcterms:W3CDTF">2026-05-07T02:10:40Z</dcterms:modified>
</cp:coreProperties>
</file>