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обмен веществ и преобразование энергии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жизни, роста и энергии для организма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Теодор Шванн впервые сформулировал понятие обмена веществ, что дало начало современной биохимии и медицине. Сейчас метаболизм изучают для диагностики и лечения многих заболеваний.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 важность метаболизма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это все химические реакции в клетке, поддерживающие её жизнь и функцию на постоянном уровне.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обмен веществ? Основные определения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взаимодействие этих процессов обеспечивает организм необходимыми веществами и энергией для роста и активности.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делится на два направления: анаболизм — создание новых молекул, и катаболизм — расщепление веществ с высвобождением энергии.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(анаболизм): биосинтез в клетке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нуклеиновых кислот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позволяет формировать ДНК и РНК, которые несут генетическую информацию. Этот процесс важен для клеточного деления и развития.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белков — строительство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аминокислот клетки создают белки — основные строительные блоки мышц и органов. Это важно для роста подростков и восстановления после травм.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липидов и полисахаридов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собирают жиры и сложные углеводы для хранения энергии и формирования оболочек, поддерживая клеточную структуру и функции.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разрушает сложные молекулы, такие как глюкоза и жиры, освобождая энергию в форме АТФ.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энергия необходима для движения, работы мышц и передачи сигналов в нервной системе.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распада образуются простые молекулы — углекислый газ, вода и аммиак, которые выводятся из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поддерживает постоянную температуру тела, обеспечивая жизнеспособность организма.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(катаболизм): получение энергии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превращения пищи в энергию внутри клетки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путь энергетического обмена в клетке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первый этап энергетического обмена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гликолиза в цитоплазме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— серия из десяти реакций, превращающих глюкозу в пируват, сопровождающуюся выделением энергии. Он происходит без кислорода, что важно при интенсивных нагрузках.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энергии на этапе гликолиза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образуется 2 молекулы АТФ и NADH — первые источники энергии, необходимые клетке для дальнейших процессов и поддержания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количества АТФ во время гликолиза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тратится энергия на запуск процесса, затем происходит её накопление, обеспечивающее поддержание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прибыль в 2 молекулы АТФ обеспечивает эффективное энергоснабжение клетки на начальном этапе.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биохимии,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главный этап аэробного дыхания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высокоэнергетических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образуются NADH и FADH2, несущие электроны для дальнейшего синтеза АТФ в дыхательной цепи.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роль цикла Кребса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цикл протекает в митохондриях и превращает пируват в CO2 и H2O, выделяя энергию в катализируемых ферментами реакциях.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кругооборота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способствует обезвреживанию продуктов обмена и поддерживает непрерывное получение энергии для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545349"/>
            <a:ext cx="3848986" cy="112436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аэробного и анаэробного обмена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 особенности получения энергии зависят от наличия кислорода в клеточной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эффективнее, обеспечивая большую выработку энергии при нормальном кислородоснабжении.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справочники, 2024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органеллы клетки, где происходит окислительное фосфорилирование, основной процесс производства АТФ, необходимого для всех видов клеточной активности.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варьируется в зависимости от типа клетки: мышцы и сердце имеют высокую концентрацию для покрытия больших энергетических потребностей.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митохондриальной ДНК могут привести к серьёзным наследственным заболеваниям метаболизма, что отражает важность этих органелл для здоровья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энергозатрат разных органов у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отражают активность и функции органов, важные для роста и поддержания жизнедеятельности в подростковом возрасте.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Доминирующая роль мышц, печени и мозга в энергозатратах подчёркивает важность питания и физической активности для подростков.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метаболизма, 2023 год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универсальный переносчик энергии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АТФ поддерживает жизнь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выступает главным источником энергии во всех биохимических процессах. Гидролиз этой молекулы высвобождает энергию, нужную для сокращения мышц и передачи нервных импульсов.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обновления АТФ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непрерывно синтезирует и потребляет тысячи молекул АТФ в секунду, что обеспечивает постоянное энергоснабжение для поддержания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 их роль в метаболизме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 для тканей и ферментов, необходимые для роста и восстановления клеток организма.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резерв, который обеспечивает длительное поступление энергии и участвует в строительстве клеточных мембран.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быстрый источник энергии, который легко превращается в молекулы для метаболизма.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обменных процессов, они обеспечивают нормальное функционирование ферментов и защиту от дефицитов.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8942" y="1587736"/>
            <a:ext cx="3306117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метаболизма при разной физической активности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уровень активности влияет на скорость обмена веществ и особенности метаболизма у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резко увеличивает обмен веществ, стимулируя энергетический обмен и обеспечивая поддержание активности организма.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подросткового метаболизма, 2022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метаболизма в зависимости от возраста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достигает максимума в подростковом возрасте, что связано с ростом и развитием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скорость обмена снижается, что отражает уменьшение энергетических потребностей и изменение физиологических процессов.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эндокринологических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обмена веществ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Инсулин и глюкагон: баланс 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уровень сахара в крови, способствуя его запасанию, а глюкагон повышает уровень, мобилизуя энергию при голодании.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тиреоидных гормонов в обмене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Т3 и Т4 усиливают метаболизм, стимулируя клеточное дыхание и теплопроизводство, что помогает поддерживать постоянную температуру тела и энергообмен.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активирует быстрое расщепление гликогена, обеспечивая организм энергией при стрессовых ситуациях или физических нагрузках.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из-за неспособности организма правильно усваивать глюкозу, что приводит к повышенному её уровню в крови.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Подагра связана с отложением солей мочевой кислоты, вызывая воспаление суставов, а наследственные нарушения требуют строгой диеты и наблюдения врачей.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 обмена веществ у подростков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Ожирение развивается при избытке калорий и накоплении жира, влияя негативно на сердечно-сосудистую и эндокринную систему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метаболизма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мутаций в генах, влияющих на обмен, помогает выявлять болезни на ранних стадиях и разрабатывать персонализированные методы лечения.
</a:t>
            </a:r>
            <a:endParaRPr lang="en-US" sz="134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препараты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лекарства, направленные на регулирование обменных путей и замедление процессов старения, улучшая качество жизни пациентов с метаболическими расстройствами.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генов и клеточная терапия открывают новые возможности в коррекции метаболических нарушений и восстановлении функций тканей.
</a:t>
            </a:r>
            <a:endParaRPr lang="en-US" sz="13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значение обмена веществ для здоровья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обмен веществ обеспечивает подросткам энергию для роста и активности. Сохранение баланса химических процессов важно для здоровья и успехов в обучении и спорте.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2026-05-08T05:28:04Z</dcterms:created>
  <dcterms:modified xsi:type="dcterms:W3CDTF">2026-05-08T05:28:04Z</dcterms:modified>
</cp:coreProperties>
</file>