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650" y="3889"/>
            <a:ext cx="9051600" cy="51357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исламских стран: общие черты и различия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Вера, традиции и искусство разных народов в одной теме.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Мекки до Самарканда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Исламская культура сложилась в VII веке на Аравийском полуострове и быстро распространилась по торговым путям. Коран, арабский язык и крупные города Средневековья сделали её влиятельной от Ближнего Востока до Индии.
</a:t>
            </a:r>
            <a:endParaRPr lang="en-US" sz="964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99665"/>
            <a:ext cx="252900" cy="202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4113" y="1799665"/>
            <a:ext cx="252900" cy="202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3525" y="1788425"/>
            <a:ext cx="252900" cy="224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77556" y="1768975"/>
            <a:ext cx="230737" cy="263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62350" y="1799665"/>
            <a:ext cx="252900" cy="2023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14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ценности мусульманской культуры
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180000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в Единого Бога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Основой культуры служит вера в одного Бога, которая объединяет людей разных народов. Она влияет на молитву, праздники, повседневные привычки и отношение к миру.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1957030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родство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мусульманских обществах особенно ценят родителей, старших и семейную поддержку. Родственные связи считаются важной опорой в жизни человека и в трудные, и в радостные дни.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373406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Милосердие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нуждающимся, забота о слабых и благотворительность занимают важное место. Эти качества учат не только сочувствию, но и ответственности за окружающих.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551109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Гостеприимство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Гостя принято встречать уважительно, угощать и уделять ему внимание. Эта традиция подчёркивает доброжелательность и тёплое отношение к людям в доме и за его пределами.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728812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справедливости помогает людям оценивать свои поступки и относиться к другим честно. В разных странах она сочетается с местными обычаями, поэтому культурные традиции остаются разнообразными.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Мечеть — главное место молитвы и общения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молитвы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Мечеть нужна прежде всего для коллективной молитвы. Здесь верующие собираются не только ради религиозного обряда, но и чтобы почувствовать единство общины и порядок в духовной жизни.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устройство
</a:t>
            </a:r>
            <a:pPr algn="l" indent="0" marL="0">
              <a:lnSpc>
                <a:spcPct val="115000"/>
              </a:lnSpc>
              <a:buNone/>
            </a:pPr>
            <a:r>
              <a:rPr lang="en-US" sz="3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мечети обычно находятся михраб, показывающий направление на Мекку, и минбар для проповеди. Эти элементы помогают верующим ориентироваться во время молитвы и слушать наставление.
</a:t>
            </a:r>
            <a:endParaRPr lang="en-US" sz="973" dirty="0"/>
          </a:p>
        </p:txBody>
      </p:sp>
      <p:sp>
        <p:nvSpPr>
          <p:cNvPr id="14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здания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Снаружи мечеть часто узнаётся по куполу и минарету. Архитектура обычно украшается арками, узорами и орнаментами, а внутренний двор делает пространство светлым и удобным.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мечети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самых известных — Аль-Харам в Мекке, Голубая мечеть в Стамбуле и мечеть шейха Зайда в Абу-Даби. Они показывают богатство архитектуры исламского мира.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столпов ислама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обязанности не только связаны с верой, но и помогают организовать день, год и отношения в семье.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Намаз и пост в Рамадан заметнее всего отражаются в повседневной жизни, но все пять столпов образуют единую систему.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основам ислама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Рамадан и праздник Ураза-байрам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80250" y="1907300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Рамадана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Месяц Рамадан начинается по лунному календарю и длится 29 или 30 дней. С этого времени верующие днём соблюдают пост и особенно внимательно относятся к своим поступкам.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513876" y="1907300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поста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светлое время суток мусульмане воздерживаются от еды и питья. Пост учит терпению, самодисциплине и заботе о тех, кому трудно.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60825" y="1907675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Ифтар вечером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захода солнца наступает ифтар — вечерняя трапеза. Часто день начинают с воды, фиников и лёгкой еды, а затем собираются за семейным столом.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982500" y="1918575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Ураза-байрам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поста отмечают праздником Ураза-байрам. В этот день молятся, навещают родных, дарят угощения и помогают нуждающимся.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057334"/>
            <a:ext cx="5037600" cy="142238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различаются страны исламского мира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общая религия не делает культуры одинаковыми: языки, одежда и кухня зависят от региона.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видны общие религиозные основы, но повседневная культура заметно отличается от страны к стране.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культурным традициям стран исламского мира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правило скромности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ткани и жаркий 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странах с жаркой погодой одежда часто шьётся из лёгких тканей и имеет свободный крой. Это помогает сохранять прохладу и одновременно соблюдать традицию скромности, важную для многих семей.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одной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Хиджаб, абая, джеллаба, тюбетейка и тюрбан встречаются в разных регионах исламского мира. Хотя названия и фасоны различаются, все они показывают сочетание религиозных норм и местного стиля.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 как часть образа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одежду украшают яркие узоры и вышивка. Такие детали делают наряд праздничным и помогают отличить национальные особенности, даже если принцип скромности остаётся общим.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исламских стран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произведениях важны ритм, симметрия и точность линий. Эти черты заметны и в архитектуре, и в прикладном искусстве.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Каллиграфия и орнамент особенно значимы, потому что они помогают создавать красоту без изображения живых существ.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искусству исламского мира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Поэзия, музыка и устное слово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421754" y="10695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как 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в исламской культуре помогает передавать мысли о добре, вере и человеческой жизни. Стихи Руми, Хафиза и Омарa Хайяма читают и ценят до сих пор.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1421761" y="203831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регионах существуют песни, связанные с семейными событиями, праздниками и повседневной жизнью. Они помогают людям чувствовать связь с родной землёй и общими традициями.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258411" y="10695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 имеет особую силу: тексты, рассказы и наставления часто звучат вслух на собраниях и праздниках. Так сохраняются язык, память о прошлом и уважение к слову.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258411" y="203831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инструменты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музыке используют уд, ребаб, дарбуку и другие местные инструменты. Их звучание сопровождает исполнение песен и подчёркивает характер разных регионов исламского мира.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258411" y="3007087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Устное творчество не только развлекает, но и учит. Оно напоминает о честности, уважении, терпении и ответственности перед другими людьми.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культуры в исламской стране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отражает, как религиозные нормы, местные условия и история вместе создают неповторимую культуру страны.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исламских стран и правила питания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25" y="2268671"/>
            <a:ext cx="17004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продукты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основу стола составляют рис, пшеница, баранина, курица, нут, хлеб, финики и ароматные специи. Эти продукты подходят для простых семейных блюд и праздничных угощений.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949816" y="2268671"/>
            <a:ext cx="17004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халяль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верующих важно, чтобы пища была халяль, то есть разрешённой. Поэтому не употребляют свинину и алкоголь, а приготовление еды должно соответствовать религиозным правилам и обычаям семьи.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720361" y="2268671"/>
            <a:ext cx="17004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блюда
</a:t>
            </a:r>
            <a:pPr algn="l" indent="0" marL="0">
              <a:lnSpc>
                <a:spcPct val="115000"/>
              </a:lnSpc>
              <a:buNone/>
            </a:pPr>
            <a:r>
              <a:rPr lang="en-US" sz="2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исламского мира очень разнообразна: в ней есть плов, кебаб, хумус, тажин, самса и лагман. Одни блюда распространены в нескольких странах, другие считаются местными кулинарными традициями.
</a:t>
            </a:r>
            <a:endParaRPr lang="en-US" sz="869" dirty="0"/>
          </a:p>
        </p:txBody>
      </p:sp>
      <p:sp>
        <p:nvSpPr>
          <p:cNvPr id="15" name="Text 5"/>
          <p:cNvSpPr txBox="1"/>
          <p:nvPr/>
        </p:nvSpPr>
        <p:spPr>
          <a:xfrm>
            <a:off x="5490908" y="2268671"/>
            <a:ext cx="17004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Напитки и угощение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Гостям часто предлагают чай, воду и сладости. Такое угощение показывает уважение и радушие хозяев, а совместная трапеза помогает поддерживать тёплые отношения между родственниками и соседями.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7262571" y="2268671"/>
            <a:ext cx="17004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 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связано не только с вкусом, но и с религиозными нормами, праздниками и семейной жизнью. Поэтому кухня в исламских странах помогает лучше понять традиции и образ жизни людей.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обычаи и гостеприимство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как опора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мусульманских семьях особенно ценят взаимную поддержку, уважение к старшим и заботу о младших. Семейные решения часто принимают вместе, а родственные связи стараются сохранять на долгие годы.
</a:t>
            </a:r>
            <a:endParaRPr lang="en-US" sz="946" dirty="0"/>
          </a:p>
        </p:txBody>
      </p:sp>
      <p:sp>
        <p:nvSpPr>
          <p:cNvPr id="13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Важными событиями считаются свадьбы, рождение ребёнка, религиозные праздники и большие семейные застолья. Такие встречи помогают укреплять связи между родственниками и передавать обычаи следующему поколению.
</a:t>
            </a:r>
            <a:endParaRPr lang="en-US" sz="946" dirty="0"/>
          </a:p>
        </p:txBody>
      </p:sp>
      <p:sp>
        <p:nvSpPr>
          <p:cNvPr id="14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Гость в почёте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Гостю обычно предлагают лучшее место, чай, сладости и другие угощения. Это считается знаком уважения и доброжелательности, а отказ от внимания хозяев может восприниматься как невежливость.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атмосфера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традиционной обстановке часто видны ковры, подушки, посуда для чая и одежда местного стиля. Такие детали показывают, что гостеприимство в исламских странах тесно связано с повседневной жизнью.
</a:t>
            </a:r>
            <a:endParaRPr lang="en-US" sz="94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культурные центры исламского мира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города стали центрами религии, торговли, науки и искусства. В разные века именно здесь развивались школы, мастерские, библиотеки и архитектурные традиции.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центры объединяет культурная значимость, но каждый город развивался по-своему: одни были связаны с богословием, другие — с торговлей и наукой.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историческим сведениям о крупных центрах исламского мира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750" y="1157375"/>
            <a:ext cx="8508500" cy="2402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исламского мира и их открытия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учёные разных веков развивали математику, медицину, астрономию и изучение общества.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Исламский мир был важным центром науки в Средние века: здесь развивали и точные науки, и гуманитарные знания.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общеизвестных исторических сведений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850" y="1498300"/>
            <a:ext cx="252900" cy="22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8925" y="3249675"/>
            <a:ext cx="252900" cy="22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34625" y="1509540"/>
            <a:ext cx="252900" cy="2023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34625" y="3235625"/>
            <a:ext cx="252900" cy="252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091400" y="1484250"/>
            <a:ext cx="252900" cy="2529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14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Базары и ремёсла в повседневной жизни
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539189" y="14788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Базар был не просто рынком, а местом встреч, новостей и обмена товарами. Здесь продавали ткани, специи, книги, керамику и украшения.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5393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по металлу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Чеканка по металлу использовалась для посуды, подносов, светильников и украшений. Мастера создавали тонкие узоры, которые делали вещи узнаваемыми и нарядными.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3495086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Ковроткачество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Ковры ценили за красоту, прочность и сложные узоры. Во многих семьях мастерство ковроткачества передавалось от старших к младшим и считалось важной частью традиции.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34950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Ювелирные изделия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Ювелиры делали серьги, браслеты и подвески, украшая их камнями и орнаментом. Такие изделия ценились как подарок, семейная реликвия и показатель мастерства.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6451861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Гончарное дело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Гончары изготавливали посуду, кувшины и декоративные изделия. Их работа сочетала полезность и художественный вкус, а формы и орнаменты часто отражали местный стиль.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5399"/>
            <a:ext cx="2825700" cy="16612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079" y="3005399"/>
            <a:ext cx="2825700" cy="16612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8157" y="3005399"/>
            <a:ext cx="2825700" cy="16612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будущего рядом с мечетью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Дубае рядом с небоскрёбами можно увидеть мечети, рынки и современные музеи. Город быстро растёт, но во многих местах сохраняются уважение к традициям и заметные элементы местной культуры.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159075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Учёба, технологии и память о прошлом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Дохе и Куала-Лумпуре университеты, библиотеки и современные кварталы соседствуют со старинными обычаями. Молодёжь активно пользуется интернетом, но семейные праздники и религиозные правила остаются важной частью жизни.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138149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город и привычный уклад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Джакарта показывает, как в одном городе могут сочетаться движение, магазины, новые здания и традиционные районы. Люди пользуются смартфонами и социальными сетями, но продолжают отмечать праздники вместе с родными.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города и традиции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исламского мира по регионам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Региональное разнообразие особенно заметно в повседневной жизни: язык, одежда, блюда и праздники могут сильно отличаться даже в странах с общей религиозной основой.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Исламская культура едина по ценностям, но в каждом регионе она получает свои местные черты и формы.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культурно-географических сведений об исламском мире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уважительно говорить о культуре исламских стран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1229" y="1240311"/>
            <a:ext cx="37056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названия
</a:t>
            </a:r>
            <a:pPr algn="l" indent="0" marL="0">
              <a:lnSpc>
                <a:spcPct val="115000"/>
              </a:lnSpc>
              <a:buNone/>
            </a:pPr>
            <a:r>
              <a:rPr lang="en-US" sz="3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говорить «культура исламских стран» или «мусульманская культура», если речь идёт о традициях, связанных с исламом. Точные слова помогают избежать путаницы и неточных обобщений.
</a:t>
            </a:r>
            <a:endParaRPr lang="en-US" sz="804" dirty="0"/>
          </a:p>
        </p:txBody>
      </p:sp>
      <p:sp>
        <p:nvSpPr>
          <p:cNvPr id="12" name="Text 3"/>
          <p:cNvSpPr txBox="1"/>
          <p:nvPr/>
        </p:nvSpPr>
        <p:spPr>
          <a:xfrm>
            <a:off x="181236" y="2048260"/>
            <a:ext cx="37056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ставить всех в один ряд
</a:t>
            </a:r>
            <a:pPr algn="l" indent="0" marL="0">
              <a:lnSpc>
                <a:spcPct val="115000"/>
              </a:lnSpc>
              <a:buNone/>
            </a:pPr>
            <a:r>
              <a:rPr lang="en-US" sz="3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считать все мусульманские страны одинаковыми. У них разные языки, история, национальные традиции и бытовые привычки, поэтому сравнивать их нужно осторожно и справедливо.
</a:t>
            </a:r>
            <a:endParaRPr lang="en-US" sz="804" dirty="0"/>
          </a:p>
        </p:txBody>
      </p:sp>
      <p:sp>
        <p:nvSpPr>
          <p:cNvPr id="13" name="Text 4"/>
          <p:cNvSpPr txBox="1"/>
          <p:nvPr/>
        </p:nvSpPr>
        <p:spPr>
          <a:xfrm>
            <a:off x="181292" y="2856209"/>
            <a:ext cx="37056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факты
</a:t>
            </a:r>
            <a:pPr algn="l" indent="0" marL="0">
              <a:lnSpc>
                <a:spcPct val="115000"/>
              </a:lnSpc>
              <a:buNone/>
            </a:pPr>
            <a:r>
              <a:rPr lang="en-US" sz="3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Уважительный разговор о культуре строится на проверенных сведениях, а не на стереотипах. Полезно сначала узнать страну, её регион, историю и особенности повседневной жизни.
</a:t>
            </a:r>
            <a:endParaRPr lang="en-US" sz="804" dirty="0"/>
          </a:p>
        </p:txBody>
      </p:sp>
      <p:sp>
        <p:nvSpPr>
          <p:cNvPr id="14" name="Text 5"/>
          <p:cNvSpPr txBox="1"/>
          <p:nvPr/>
        </p:nvSpPr>
        <p:spPr>
          <a:xfrm>
            <a:off x="181292" y="3664152"/>
            <a:ext cx="37056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Различать религию и народ
</a:t>
            </a:r>
            <a:pPr algn="l" indent="0" marL="0">
              <a:lnSpc>
                <a:spcPct val="115000"/>
              </a:lnSpc>
              <a:buNone/>
            </a:pPr>
            <a:r>
              <a:rPr lang="en-US" sz="3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 национальность — не одно и то же. Один и тот же ислам может существовать в очень разных культурах, потому что народы живут в разных природных и исторических условиях.
</a:t>
            </a:r>
            <a:endParaRPr lang="en-US" sz="804" dirty="0"/>
          </a:p>
        </p:txBody>
      </p:sp>
      <p:sp>
        <p:nvSpPr>
          <p:cNvPr id="15" name="Text 6"/>
          <p:cNvSpPr txBox="1"/>
          <p:nvPr/>
        </p:nvSpPr>
        <p:spPr>
          <a:xfrm>
            <a:off x="181292" y="4472102"/>
            <a:ext cx="37056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без предвзятости
</a:t>
            </a:r>
            <a:pPr algn="l" indent="0" marL="0">
              <a:lnSpc>
                <a:spcPct val="115000"/>
              </a:lnSpc>
              <a:buNone/>
            </a:pPr>
            <a:r>
              <a:rPr lang="en-US" sz="3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задавать вопросы с любопытством и уважением, чем делать поспешные выводы. Такой подход помогает лучше понимать людей и замечать богатство их традиций.
</a:t>
            </a:r>
            <a:endParaRPr lang="en-US" sz="80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вера — много культур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исламских стран объединяет общие ценности, но в каждой стране звучит по-своему. Именно это разнообразие делает исламский мир богатой и интересной частью истории человечества.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2026-06-02T06:18:44Z</dcterms:created>
  <dcterms:modified xsi:type="dcterms:W3CDTF">2026-06-02T06:18:44Z</dcterms:modified>
</cp:coreProperties>
</file>