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Земля: наш дом, который мы узнаём всё лучше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5217550" y="4500900"/>
            <a:ext cx="26286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217550" y="3501125"/>
            <a:ext cx="34764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— удивительная планета, полная жизни, воды и тайн.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мы узнаём Землю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изучаем Землю не только по картам, но и по наблюдениям, снимкам со спутников и научным опытам. Так мы понимаем, как меняется природа и почему её важно беречь.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418275" y="1925225"/>
            <a:ext cx="32757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помогает представить размеры Земли и понять, почему на глобусе её форма видна точнее, чем на плоской карте.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1310544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6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12 742 км
</a:t>
            </a:r>
            <a:endParaRPr lang="en-US" sz="5625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2621216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таков примерно диаметр нашей планеты.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5418275" y="4461225"/>
            <a:ext cx="3275700" cy="2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 Earth Fact Sheet
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8809" y="0"/>
            <a:ext cx="432978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450025" y="449800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Материки и океаны на нашей планете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450025" y="1769575"/>
            <a:ext cx="39318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Шесть материков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Земле выделяют шесть материков. Каждый из них отличается природой, климатом, животным миром и тем, как живут люди.
</a:t>
            </a:r>
            <a:endParaRPr lang="en-US" sz="1010" dirty="0"/>
          </a:p>
        </p:txBody>
      </p:sp>
      <p:sp>
        <p:nvSpPr>
          <p:cNvPr id="12" name="Text 3"/>
          <p:cNvSpPr txBox="1"/>
          <p:nvPr/>
        </p:nvSpPr>
        <p:spPr>
          <a:xfrm>
            <a:off x="450025" y="2364461"/>
            <a:ext cx="39318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океанов
</a:t>
            </a:r>
            <a:pPr algn="l" indent="0" marL="0">
              <a:lnSpc>
                <a:spcPct val="115000"/>
              </a:lnSpc>
              <a:buNone/>
            </a:pPr>
            <a:r>
              <a:rPr lang="en-US" sz="5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соединяют большие части планеты. Они влияют на погоду, переносят тепло и являются домом для множества морских животных.
</a:t>
            </a:r>
            <a:endParaRPr lang="en-US" sz="934" dirty="0"/>
          </a:p>
        </p:txBody>
      </p:sp>
      <p:sp>
        <p:nvSpPr>
          <p:cNvPr id="13" name="Text 4"/>
          <p:cNvSpPr txBox="1"/>
          <p:nvPr/>
        </p:nvSpPr>
        <p:spPr>
          <a:xfrm>
            <a:off x="450025" y="2959347"/>
            <a:ext cx="39318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условия
</a:t>
            </a:r>
            <a:pPr algn="l" indent="0" marL="0">
              <a:lnSpc>
                <a:spcPct val="115000"/>
              </a:lnSpc>
              <a:buNone/>
            </a:pPr>
            <a:r>
              <a:rPr lang="en-US" sz="6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одних материках много лесов, на других — лед и снег. Где-то жарко, а где-то холодно почти круглый год.
</a:t>
            </a:r>
            <a:endParaRPr lang="en-US" sz="1041" dirty="0"/>
          </a:p>
        </p:txBody>
      </p:sp>
      <p:sp>
        <p:nvSpPr>
          <p:cNvPr id="14" name="Text 5"/>
          <p:cNvSpPr txBox="1"/>
          <p:nvPr/>
        </p:nvSpPr>
        <p:spPr>
          <a:xfrm>
            <a:off x="450025" y="3554248"/>
            <a:ext cx="39318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в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5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материков и океанов помогает находить страны на карте, понимать путешествия и лучше видеть устройство нашей планеты.
</a:t>
            </a:r>
            <a:endParaRPr lang="en-US" sz="984" dirty="0"/>
          </a:p>
        </p:txBody>
      </p:sp>
      <p:sp>
        <p:nvSpPr>
          <p:cNvPr id="15" name="Text 6"/>
          <p:cNvSpPr txBox="1"/>
          <p:nvPr/>
        </p:nvSpPr>
        <p:spPr>
          <a:xfrm>
            <a:off x="450025" y="4149151"/>
            <a:ext cx="39318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Планета как мозаика
</a:t>
            </a:r>
            <a:pPr algn="l" indent="0" marL="0">
              <a:lnSpc>
                <a:spcPct val="115000"/>
              </a:lnSpc>
              <a:buNone/>
            </a:pPr>
            <a:r>
              <a:rPr lang="en-US" sz="5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Материки и океаны вместе образуют огромную природную картину, где у каждого участка есть свои особенности и свои обитатели.
</a:t>
            </a:r>
            <a:endParaRPr lang="en-US" sz="98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418275" y="1925225"/>
            <a:ext cx="32757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встречается повсюду: в океанах, реках, облаках, ледниках и даже под землёй. Она постоянно путешествует по планете.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1310544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71%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2621216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поверхности Земли покрыто водой.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5418275" y="4461225"/>
            <a:ext cx="3275700" cy="2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USGS, Water Science School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96675" y="1607275"/>
            <a:ext cx="527700" cy="527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096663" y="2590500"/>
            <a:ext cx="527700" cy="527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096663" y="3573725"/>
            <a:ext cx="527700" cy="5277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свойства атмосферы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3" name="Text 2"/>
          <p:cNvSpPr txBox="1"/>
          <p:nvPr/>
        </p:nvSpPr>
        <p:spPr>
          <a:xfrm>
            <a:off x="3055400" y="1523850"/>
            <a:ext cx="40923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для дыхания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содержит кислород, который нужен людям и животным. Без него дыхание было бы невозможно, а жизнь на суше — очень трудной.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3055388" y="2507075"/>
            <a:ext cx="40923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Защитный слой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помогает задерживать часть вредного солнечного излучения и сжигает многие маленькие метеориты, прежде чем они достигнут поверхности.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3055388" y="3490300"/>
            <a:ext cx="40923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Важна для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используют углекислый газ из воздуха и помогают поддерживать жизнь на Земле. Поэтому воздух нужен не только людям, но и зелёным помощникам.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0000" y="1085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появляется день и ночь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500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Вращение Земли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всё время поворачивается вокруг своей оси. Один полный оборот занимает примерно 24 часа.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3644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на солнечной стороне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часть планеты обращена к Солнцу, там светло и тепло. На этой стороне наступает день.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62788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 на другой стороне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 одна половина освещена, другая остаётся в тени. Там в это время наступает ночь, а затем всё меняется.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7129" y="0"/>
            <a:ext cx="455079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450025" y="449800"/>
            <a:ext cx="36531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меняются времена года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810775" y="2328046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Наклон земной оси
</a:t>
            </a:r>
            <a:pPr algn="l" indent="0" marL="0">
              <a:lnSpc>
                <a:spcPct val="115000"/>
              </a:lnSpc>
              <a:buNone/>
            </a:pPr>
            <a:r>
              <a:rPr lang="en-US" sz="5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Земли немного наклонена. Из-за этого одна часть планеты получает больше тепла и света, а другая — меньше. Так и возникают сезоны.
</a:t>
            </a:r>
            <a:endParaRPr lang="en-US" sz="1036" dirty="0"/>
          </a:p>
        </p:txBody>
      </p:sp>
      <p:sp>
        <p:nvSpPr>
          <p:cNvPr id="11" name="Text 3"/>
          <p:cNvSpPr txBox="1"/>
          <p:nvPr/>
        </p:nvSpPr>
        <p:spPr>
          <a:xfrm>
            <a:off x="810775" y="3167979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полушария
</a:t>
            </a:r>
            <a:pPr algn="l" indent="0" marL="0">
              <a:lnSpc>
                <a:spcPct val="115000"/>
              </a:lnSpc>
              <a:buNone/>
            </a:pPr>
            <a:r>
              <a:rPr lang="en-US" sz="5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Северном полушарии лето, в Южном чаще всего зима. Поэтому времена года идут не одновременно, а как будто по очереди.
</a:t>
            </a:r>
            <a:endParaRPr lang="en-US" sz="1036" dirty="0"/>
          </a:p>
        </p:txBody>
      </p:sp>
      <p:sp>
        <p:nvSpPr>
          <p:cNvPr id="12" name="Text 4"/>
          <p:cNvSpPr txBox="1"/>
          <p:nvPr/>
        </p:nvSpPr>
        <p:spPr>
          <a:xfrm>
            <a:off x="810775" y="1488100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вокруг Солнца
</a:t>
            </a:r>
            <a:pPr algn="l" indent="0" marL="0">
              <a:lnSpc>
                <a:spcPct val="115000"/>
              </a:lnSpc>
              <a:buNone/>
            </a:pPr>
            <a:r>
              <a:rPr lang="en-US" sz="5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обращается вокруг Солнца целый год. За это время она успевает побывать в разных положениях, и солнечный свет распределяется по планете не одинаково.
</a:t>
            </a:r>
            <a:endParaRPr lang="en-US" sz="947" dirty="0"/>
          </a:p>
        </p:txBody>
      </p:sp>
      <p:sp>
        <p:nvSpPr>
          <p:cNvPr id="13" name="Text 5"/>
          <p:cNvSpPr txBox="1"/>
          <p:nvPr/>
        </p:nvSpPr>
        <p:spPr>
          <a:xfrm>
            <a:off x="810775" y="4007912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Круглый год по порядку
</a:t>
            </a:r>
            <a:pPr algn="l" indent="0" marL="0">
              <a:lnSpc>
                <a:spcPct val="115000"/>
              </a:lnSpc>
              <a:buNone/>
            </a:pPr>
            <a:r>
              <a:rPr lang="en-US" sz="5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Весна, лето, осень и зима сменяют друг друга регулярно. Это делает природу разнообразной, а наблюдения за ней — особенно интересными.
</a:t>
            </a:r>
            <a:endParaRPr lang="en-US" sz="103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" y="2892484"/>
            <a:ext cx="9144000" cy="22502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находится внутри Земли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32793" y="1353238"/>
            <a:ext cx="24690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Земная кора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самый верхний и тонкий слой Земли. Именно на нём находятся материки, океаны, города, леса и поля, где живут люди и животные.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28891" y="1353238"/>
            <a:ext cx="24690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Мантия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корой лежит очень горячий и плотный слой. Он огромный и влияет на движение литосферных плит, а значит, и на изменения поверхности.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24993" y="1353238"/>
            <a:ext cx="24690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самом центре Земли находится ядро. Там очень высокая температура, и именно внутренние процессы делают нашу планету по-настоящему живой и подвижной.
</a:t>
            </a:r>
            <a:endParaRPr lang="en-US" sz="116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поверхность Земли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вода, ветер и ледники постепенно изменяют рельеф Земли.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0" y="4324"/>
            <a:ext cx="9144000" cy="22413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455350" y="2700000"/>
            <a:ext cx="8244000" cy="5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Горы, равнины и низменности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300604" y="3445850"/>
            <a:ext cx="25428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Просторные равнины
</a:t>
            </a:r>
            <a:pPr algn="l" indent="0" marL="0">
              <a:lnSpc>
                <a:spcPct val="115000"/>
              </a:lnSpc>
              <a:buNone/>
            </a:pPr>
            <a:r>
              <a:rPr lang="en-US" sz="7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тянутся на большие расстояния и обычно имеют почти ровную поверхность. На них удобно строить города, прокладывать дороги, выращивать растения и разводить животных.
</a:t>
            </a:r>
            <a:endParaRPr lang="en-US" sz="1248" dirty="0"/>
          </a:p>
        </p:txBody>
      </p:sp>
      <p:sp>
        <p:nvSpPr>
          <p:cNvPr id="10" name="Text 3"/>
          <p:cNvSpPr txBox="1"/>
          <p:nvPr/>
        </p:nvSpPr>
        <p:spPr>
          <a:xfrm>
            <a:off x="6151235" y="3445850"/>
            <a:ext cx="25428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Низменности и долины
</a:t>
            </a:r>
            <a:pPr algn="l" indent="0" marL="0">
              <a:lnSpc>
                <a:spcPct val="115000"/>
              </a:lnSpc>
              <a:buNone/>
            </a:pPr>
            <a:r>
              <a:rPr lang="en-US" sz="7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Низменности лежат ниже окружающей местности и нередко образуются возле рек или морских берегов. Такие места могут быть плодородными и удобными для жизни людей.
</a:t>
            </a:r>
            <a:endParaRPr lang="en-US" sz="1294" dirty="0"/>
          </a:p>
        </p:txBody>
      </p:sp>
      <p:sp>
        <p:nvSpPr>
          <p:cNvPr id="11" name="Text 4"/>
          <p:cNvSpPr txBox="1"/>
          <p:nvPr/>
        </p:nvSpPr>
        <p:spPr>
          <a:xfrm>
            <a:off x="449962" y="3445850"/>
            <a:ext cx="25428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вершины
</a:t>
            </a:r>
            <a:pPr algn="l" indent="0" marL="0">
              <a:lnSpc>
                <a:spcPct val="115000"/>
              </a:lnSpc>
              <a:buNone/>
            </a:pPr>
            <a:r>
              <a:rPr lang="en-US" sz="7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поднимаются над землёй на огромную высоту и часто покрыты снегом. Их склоны бывают крутыми, а у подножия встречаются долины, реки и горные тропы.
</a:t>
            </a:r>
            <a:endParaRPr lang="en-US" sz="138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000" y="2700538"/>
            <a:ext cx="4121700" cy="19924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1700" y="2700393"/>
            <a:ext cx="4122300" cy="19927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ярких примера силы Земли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909750" y="1350000"/>
            <a:ext cx="3244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просыпается вулкан
</a:t>
            </a:r>
            <a:pPr algn="l" indent="0" marL="0">
              <a:lnSpc>
                <a:spcPct val="115000"/>
              </a:lnSpc>
              <a:buNone/>
            </a:pPr>
            <a:r>
              <a:rPr lang="en-US" sz="3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кратера вырываются огонь, пепел и горячие газы, а по склону может медленно течь лава. Вокруг такого места меняется цвет камней, воздух становится тяжёлым, а земля будто напоминает: внутри планеты идёт горячая работа.
</a:t>
            </a:r>
            <a:endParaRPr lang="en-US" sz="962" dirty="0"/>
          </a:p>
        </p:txBody>
      </p:sp>
      <p:sp>
        <p:nvSpPr>
          <p:cNvPr id="9" name="Text 3"/>
          <p:cNvSpPr txBox="1"/>
          <p:nvPr/>
        </p:nvSpPr>
        <p:spPr>
          <a:xfrm>
            <a:off x="4989775" y="1350000"/>
            <a:ext cx="3244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дрожит земля
</a:t>
            </a:r>
            <a:pPr algn="l" indent="0" marL="0">
              <a:lnSpc>
                <a:spcPct val="115000"/>
              </a:lnSpc>
              <a:buNone/>
            </a:pPr>
            <a:r>
              <a:rPr lang="en-US" sz="3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поверхность земли начинает качаться, как палуба корабля. Это происходит из-за движения литосферных плит. Домам, деревьям и дорогам в такие минуты нужна особая осторожность, а учёные внимательно следят за активными районами.
</a:t>
            </a:r>
            <a:endParaRPr lang="en-US" sz="96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8809" y="0"/>
            <a:ext cx="432978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450025" y="449800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— живая часть природы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50025" y="1769575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она состоит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складывается из песка, глины, перегноя, воды и воздуха. Эти части соединяются между собой и образуют среду, в которой корни растений могут получать всё необходимое.
</a:t>
            </a:r>
            <a:endParaRPr lang="en-US" sz="1014" dirty="0"/>
          </a:p>
        </p:txBody>
      </p:sp>
      <p:sp>
        <p:nvSpPr>
          <p:cNvPr id="11" name="Text 3"/>
          <p:cNvSpPr txBox="1"/>
          <p:nvPr/>
        </p:nvSpPr>
        <p:spPr>
          <a:xfrm>
            <a:off x="450025" y="2516358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Невидимые жители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почвы живут дождевые черви, насекомые и множество маленьких организмов. Они разрыхляют землю, помогают ей дышать и превращают остатки растений в полезные вещества.
</a:t>
            </a:r>
            <a:endParaRPr lang="en-US" sz="1014" dirty="0"/>
          </a:p>
        </p:txBody>
      </p:sp>
      <p:sp>
        <p:nvSpPr>
          <p:cNvPr id="12" name="Text 4"/>
          <p:cNvSpPr txBox="1"/>
          <p:nvPr/>
        </p:nvSpPr>
        <p:spPr>
          <a:xfrm>
            <a:off x="450025" y="3263142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растениям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берут из почвы воду и питательные вещества через корни. Если почва плодородная, растения растут крепкими, цветут лучше и дают больше плодов, зёрен и овощей.
</a:t>
            </a:r>
            <a:endParaRPr lang="en-US" sz="1014" dirty="0"/>
          </a:p>
        </p:txBody>
      </p:sp>
      <p:sp>
        <p:nvSpPr>
          <p:cNvPr id="13" name="Text 5"/>
          <p:cNvSpPr txBox="1"/>
          <p:nvPr/>
        </p:nvSpPr>
        <p:spPr>
          <a:xfrm>
            <a:off x="450025" y="4009944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для урожая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Хлеб, фрукты, овощи и цветы зависят от качества почвы. Поэтому её нужно беречь, не засорять и не разрушать, чтобы она долго оставалась полезной и живой.
</a:t>
            </a:r>
            <a:endParaRPr lang="en-US" sz="101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4172" y="1808825"/>
            <a:ext cx="370650" cy="423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30525" y="1821275"/>
            <a:ext cx="398700" cy="39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14927" y="1808825"/>
            <a:ext cx="370650" cy="423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71247" y="1821275"/>
            <a:ext cx="398700" cy="398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241624" y="1843425"/>
            <a:ext cx="398700" cy="3544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4" name="Text 1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природные зоны планеты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560146" y="2582525"/>
            <a:ext cx="14523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лесах много деревьев, кустарников и тени. Здесь живут птицы, звери и насекомые, которые находят укрытие, пищу и место для жизни среди густой зелени.
</a:t>
            </a:r>
            <a:endParaRPr lang="en-US" sz="700" dirty="0"/>
          </a:p>
        </p:txBody>
      </p:sp>
      <p:sp>
        <p:nvSpPr>
          <p:cNvPr id="16" name="Text 3"/>
          <p:cNvSpPr txBox="1"/>
          <p:nvPr/>
        </p:nvSpPr>
        <p:spPr>
          <a:xfrm>
            <a:off x="2230519" y="2582525"/>
            <a:ext cx="14523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 и пустыни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степях растут травы, а в пустынях влаги очень мало. Животные и растения умеют обходиться без частых дождей и переносить жаркое солнце.
</a:t>
            </a:r>
            <a:endParaRPr lang="en-US" sz="700" dirty="0"/>
          </a:p>
        </p:txBody>
      </p:sp>
      <p:sp>
        <p:nvSpPr>
          <p:cNvPr id="17" name="Text 4"/>
          <p:cNvSpPr txBox="1"/>
          <p:nvPr/>
        </p:nvSpPr>
        <p:spPr>
          <a:xfrm>
            <a:off x="3900878" y="2582525"/>
            <a:ext cx="14523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 — холодная зона с коротким летом и долгой зимой. Там невысокие растения успевают быстро вырасти, а животные приспосабливаются к морозу и ветру.
</a:t>
            </a:r>
            <a:endParaRPr lang="en-US" sz="700" dirty="0"/>
          </a:p>
        </p:txBody>
      </p:sp>
      <p:sp>
        <p:nvSpPr>
          <p:cNvPr id="18" name="Text 5"/>
          <p:cNvSpPr txBox="1"/>
          <p:nvPr/>
        </p:nvSpPr>
        <p:spPr>
          <a:xfrm>
            <a:off x="5571247" y="2582525"/>
            <a:ext cx="14523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горах с высотой меняются температура, ветры и растительность. На разных уровнях можно увидеть и лес, и луга, и каменистые склоны, и снежные вершины.
</a:t>
            </a:r>
            <a:endParaRPr lang="en-US" sz="700" dirty="0"/>
          </a:p>
        </p:txBody>
      </p:sp>
      <p:sp>
        <p:nvSpPr>
          <p:cNvPr id="19" name="Text 6"/>
          <p:cNvSpPr txBox="1"/>
          <p:nvPr/>
        </p:nvSpPr>
        <p:spPr>
          <a:xfrm>
            <a:off x="7241617" y="2582525"/>
            <a:ext cx="14523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берега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моря условия особенные: рядом вода, ветер и влажный воздух. Здесь обитают растения и животные, которым важны песчаные пляжи, скалы, приливы и отливы.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450025" y="449800"/>
            <a:ext cx="36531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используют Землю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810775" y="2328046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Выращивают пищу
</a:t>
            </a:r>
            <a:pPr algn="l" indent="0" marL="0">
              <a:lnSpc>
                <a:spcPct val="115000"/>
              </a:lnSpc>
              <a:buNone/>
            </a:pPr>
            <a:r>
              <a:rPr lang="en-US" sz="5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полях и в садах люди выращивают овощи, фрукты, зерно и цветы. Для хорошего урожая нужны вода, солнце, плодородная почва и заботливый труд человека.
</a:t>
            </a:r>
            <a:endParaRPr lang="en-US" sz="968" dirty="0"/>
          </a:p>
        </p:txBody>
      </p:sp>
      <p:sp>
        <p:nvSpPr>
          <p:cNvPr id="10" name="Text 3"/>
          <p:cNvSpPr txBox="1"/>
          <p:nvPr/>
        </p:nvSpPr>
        <p:spPr>
          <a:xfrm>
            <a:off x="810775" y="3167979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Получают полезные материалы
</a:t>
            </a:r>
            <a:pPr algn="l" indent="0" marL="0">
              <a:lnSpc>
                <a:spcPct val="115000"/>
              </a:lnSpc>
              <a:buNone/>
            </a:pPr>
            <a:r>
              <a:rPr lang="en-US" sz="5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недр Земли добывают камень, песок, глину, металлы и другие полезные ископаемые. Эти материалы помогают строить дома, делать дороги, посуду и разные вещи.
</a:t>
            </a:r>
            <a:endParaRPr lang="en-US" sz="954" dirty="0"/>
          </a:p>
        </p:txBody>
      </p:sp>
      <p:sp>
        <p:nvSpPr>
          <p:cNvPr id="11" name="Text 4"/>
          <p:cNvSpPr txBox="1"/>
          <p:nvPr/>
        </p:nvSpPr>
        <p:spPr>
          <a:xfrm>
            <a:off x="810775" y="1488100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Строят и живут
</a:t>
            </a:r>
            <a:pPr algn="l" indent="0" marL="0">
              <a:lnSpc>
                <a:spcPct val="115000"/>
              </a:lnSpc>
              <a:buNone/>
            </a:pPr>
            <a:r>
              <a:rPr lang="en-US" sz="5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используют землю для домов, деревень и больших городов. На ровных местах проще строить дороги, школы и парки, поэтому такие территории особенно ценятся.
</a:t>
            </a:r>
            <a:endParaRPr lang="en-US" sz="959" dirty="0"/>
          </a:p>
        </p:txBody>
      </p:sp>
      <p:sp>
        <p:nvSpPr>
          <p:cNvPr id="12" name="Text 5"/>
          <p:cNvSpPr txBox="1"/>
          <p:nvPr/>
        </p:nvSpPr>
        <p:spPr>
          <a:xfrm>
            <a:off x="810775" y="4007912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Путешествуют и отдыхают
</a:t>
            </a:r>
            <a:pPr algn="l" indent="0" marL="0">
              <a:lnSpc>
                <a:spcPct val="115000"/>
              </a:lnSpc>
              <a:buNone/>
            </a:pPr>
            <a:r>
              <a:rPr lang="en-US" sz="5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ходят в горы, на берег моря, в лес и в степь, чтобы увидеть природу. Путешествия помогают лучше понять Землю и научиться её ценить.
</a:t>
            </a:r>
            <a:endParaRPr lang="en-US" sz="103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0" y="4324"/>
            <a:ext cx="9144000" cy="22413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455350" y="2700000"/>
            <a:ext cx="8244000" cy="5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беречь Землю каждый день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2568219" y="344585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Берегём электричество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6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Выключать свет, когда он не нужен, и аккуратно пользоваться приборами — простой способ помочь природе. Так меньше расходуются ресурсы, которые нужны для получения энергии.
</a:t>
            </a:r>
            <a:endParaRPr lang="en-US" sz="1145" dirty="0"/>
          </a:p>
        </p:txBody>
      </p:sp>
      <p:sp>
        <p:nvSpPr>
          <p:cNvPr id="11" name="Text 3"/>
          <p:cNvSpPr txBox="1"/>
          <p:nvPr/>
        </p:nvSpPr>
        <p:spPr>
          <a:xfrm>
            <a:off x="4686381" y="344585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Сортируем отходы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Раздельный сбор мусора помогает отправлять бумагу, стекло и пластик на переработку. Это уменьшает количество отходов и делает окружающий мир чище и аккуратнее.
</a:t>
            </a:r>
            <a:endParaRPr lang="en-US" sz="1132" dirty="0"/>
          </a:p>
        </p:txBody>
      </p:sp>
      <p:sp>
        <p:nvSpPr>
          <p:cNvPr id="12" name="Text 4"/>
          <p:cNvSpPr txBox="1"/>
          <p:nvPr/>
        </p:nvSpPr>
        <p:spPr>
          <a:xfrm>
            <a:off x="6804550" y="344585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Заботимся о живом
</a:t>
            </a:r>
            <a:pPr algn="l" indent="0" marL="0">
              <a:lnSpc>
                <a:spcPct val="115000"/>
              </a:lnSpc>
              <a:buNone/>
            </a:pPr>
            <a:r>
              <a:rPr lang="en-US" sz="6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ломать ветки, рвать редкие растения и пугать животных. Если сажать деревья и относиться к природе осторожно, она будет дольше радовать нас.
</a:t>
            </a:r>
            <a:endParaRPr lang="en-US" sz="1267" dirty="0"/>
          </a:p>
        </p:txBody>
      </p:sp>
      <p:sp>
        <p:nvSpPr>
          <p:cNvPr id="13" name="Text 5"/>
          <p:cNvSpPr txBox="1"/>
          <p:nvPr/>
        </p:nvSpPr>
        <p:spPr>
          <a:xfrm>
            <a:off x="450050" y="344585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Экономим воду
</a:t>
            </a:r>
            <a:pPr algn="l" indent="0" marL="0">
              <a:lnSpc>
                <a:spcPct val="115000"/>
              </a:lnSpc>
              <a:buNone/>
            </a:pPr>
            <a:r>
              <a:rPr lang="en-US" sz="6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закрывать кран и не тратить воду зря, её хватит дольше всем людям, растениям и животным. Даже короткое мытьё рук может стать полезной привычкой.
</a:t>
            </a:r>
            <a:endParaRPr lang="en-US" sz="126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новым знаниям о Земле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собирают данные из космоса, с поверхности и из природных явлений, а затем сравнивают их и делают выводы.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25" y="449800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Земле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50025" y="1769575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и год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оборот Земли вокруг своей оси занимает примерно 24 часа. Полный путь вокруг Солнца длится 365 дней и 6 часов, поэтому нужен високосный год.
</a:t>
            </a:r>
            <a:endParaRPr lang="en-US" sz="1014" dirty="0"/>
          </a:p>
        </p:txBody>
      </p:sp>
      <p:sp>
        <p:nvSpPr>
          <p:cNvPr id="11" name="Text 3"/>
          <p:cNvSpPr txBox="1"/>
          <p:nvPr/>
        </p:nvSpPr>
        <p:spPr>
          <a:xfrm>
            <a:off x="450025" y="2516358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Великий океан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океан — самый большой на нашей планете. Он такой огромный, что на карте выглядит как целое водное царство, а не просто море.
</a:t>
            </a:r>
            <a:endParaRPr lang="en-US" sz="1014" dirty="0"/>
          </a:p>
        </p:txBody>
      </p:sp>
      <p:sp>
        <p:nvSpPr>
          <p:cNvPr id="12" name="Text 4"/>
          <p:cNvSpPr txBox="1"/>
          <p:nvPr/>
        </p:nvSpPr>
        <p:spPr>
          <a:xfrm>
            <a:off x="450025" y="3263142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Невидимый помощник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Земли есть магнитное поле. Оно помогает компасу показывать стороны света и защищает планету от части опасных частиц, летящих из космоса.
</a:t>
            </a:r>
            <a:endParaRPr lang="en-US" sz="1014" dirty="0"/>
          </a:p>
        </p:txBody>
      </p:sp>
      <p:sp>
        <p:nvSpPr>
          <p:cNvPr id="13" name="Text 5"/>
          <p:cNvSpPr txBox="1"/>
          <p:nvPr/>
        </p:nvSpPr>
        <p:spPr>
          <a:xfrm>
            <a:off x="450025" y="4009944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тайн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люди давно изучают Землю, она всё ещё хранит немало загадок. Учёные продолжают открывать новое о её недрах, океанах, погоде и живой природе.
</a:t>
            </a:r>
            <a:endParaRPr lang="en-US" sz="101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300" y="1350742"/>
            <a:ext cx="4121700" cy="1670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1700" y="3022375"/>
            <a:ext cx="4122300" cy="1670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Вопросы, которые открывают Землю заново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455250" y="1704450"/>
            <a:ext cx="36612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идёт дождь?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Однажды на небе собираются облака, и из них начинает падать дождь. За этим простым явлением скрывается большой путь воды: испарение, охлаждение и возвращение на землю. Когда ребёнок спрашивает об этом, он уже делает первый шаг к науке.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55250" y="3376190"/>
            <a:ext cx="36612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берутся горы и ветры?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вырастают очень медленно, а ветры рождаются из движения воздуха и разницы температур. Такие вопросы помогают увидеть, что суша, воздух и солнечное тепло связаны между собой. Чем внимательнее мы смотрим, тем больше замечаем удивительных связей.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— наш общий дом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3707950"/>
            <a:ext cx="41220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соединяет воду, воздух, сушу, почву и жизнь в одну удивительную систему. Чем лучше мы её изучаем, тем внимательнее и добрее относимся к планете, на которой живём.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2026-05-26T11:24:53Z</dcterms:created>
  <dcterms:modified xsi:type="dcterms:W3CDTF">2026-05-26T11:24:53Z</dcterms:modified>
</cp:coreProperties>
</file>