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учителя в литературе: знания, характер,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 литературе — носитель знаний, нравственный ориентир и пример для учеников.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для 7 класса учитель помогает увидеть темы взросления, выбора и памяти. Через него авторы показывают, как опыт старшего поколения влияет на характер героя и его поступки.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учителя важен для семиклассника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книгах учитель строгий и требовательный: он добивается порядка, дисциплины и привычки трудиться, потому что видит в этом основу настоящего знания.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произведениях это внимательный наставник, который замечает тревогу, неуверенность или талант ученика и умеет поддержать его точным словом и личным примером.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такой образ писатели раскрывают уважение к знаниям, честность, терпение и внутреннюю силу человека, который отвечает не только за урок, но и за воспитание.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учитель в художественном произведении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ученик: важная связь в сюжете
</a:t>
            </a:r>
            <a:endParaRPr lang="en-US" sz="3188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отношения часто строятся на доверии, споре и испытании. Именно учитель первым замечает способности героя или помогает ему преодолеть страх, растерянность и лень.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класс, тетради, книги и старая доска делают эту связь особенно заметной: в литературе урок становится не просто занятием, а шагом к взрослению личности.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связаны с образом учителя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особенно ценится не один характерный штрих, а сочетание нескольких качеств в одном человеке.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справедливость, терпение и доброта: именно они делают учителя не только строгим, но и близким ученику.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по литературе.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образа учителя в литературе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качество героя проявляется в тексте и что оно меняет в судьбе ученика.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учителя раскрывается через поступки и речь. Почти всегда его качества влияют на характер и выбор ученика.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текстов школьной программы.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как наставник и воспитатель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в 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не бросает ученика после ошибки. Он помогает разобраться в неудаче, спокойно направляет и дает время на исправление, не унижая достоинства ребенка.
</a:t>
            </a:r>
            <a:endParaRPr lang="en-US" sz="1583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знания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объясняет не только предмет, но и способы думать, сравнивать и делать выводы. Благодаря ему ученик начинает лучше понимать учебный материал и себя.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справедливости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такой герой показывает, что оценка должна быть честной, а отношение к людям — уважительным. Его слова и поступки помогают отличать правильное от случайного.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советы и личный пример учитель помогает герою увидеть последствия своих поступков. Так литературный персонаж проходит путь от ошибки к пониманию ответственности.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Ведет к взрослению
</a:t>
            </a:r>
            <a:endParaRPr lang="en-US" sz="9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влияние учителя на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художественных текстах о школе и взрослении.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учитель в прозе и поэзии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Проза: урок, который меняет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учитель чаще всего показан через конкретное действие: объяснение, замечание, разговор после урока или помощь в трудной ситуации. Такие сцены делают образ живым и понятным. Читатель видит не только школьный кабинет, но и влияние слова взрослого на решение ребенка.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Поэзия: память и благодарность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учитель нередко связан с теплом воспоминаний о школьных годах. Поэт может говорить о нем с уважением и тихой благодарностью, словно возвращаясь в класс, где когда-то научился читать, думать и отвечать за свои поступки.
</a:t>
            </a:r>
            <a:endParaRPr lang="en-US" sz="114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остается надолго
</a:t>
            </a:r>
            <a:pPr algn="ctr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звонок, книги и портрет учителя помогают почувствовать связь литературы со школой. В таких текстах наставник становится частью личной памяти героя, а не только человеком из прошлого. Его присутствие продолжает влиять на выбор и характер уже взрослого человека.
</a:t>
            </a:r>
            <a:endParaRPr lang="en-US" sz="10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что герои благодарят учителя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 литературе рождается не только из уроков, но и из человеческого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ценят поддержку и веру в ученика: именно они сильнее всего меняют отношение героя к себе и к учебе.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по литературе.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 школьных сюжетах учитель часто становится первым взрослым, который предъявляет к ребенку серьезные требования и помогает понять, что ошибки можно исправить.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учителя в произведениях о детстве и школе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уроки, замечания и разговоры автор показывает не только учебу, но и важные жизненные правила: трудолюбие, ответственность, уважение к людям и к самому себе.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эпизоды передают разные чувства героя: смущение, страх, радость открытия, гордость за успех. Учитель помогает пережить их и сделать шаг к взрослению.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детство в литературе живым и правдивым: рядом с игрой и мечтами всегда появляется опыт, который формирует характер и мировоззрение.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ученик и класс в литературном произведении
</a:t>
            </a:r>
            <a:endParaRPr lang="en-US" sz="24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персонажи и среда влияют на раскрытие образа учителя и темы воспитания.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учителя становится убедительнее, когда рядом видны реакции учеников и атмосфера класса: тогда раскрываются и его характер, и его влияние.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текстов о школе и воспитании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испытания становится заметно, что учительский труд требует не только знаний, но и внутренней силы, выдержки и умения быть справедливым в трудной ситуации.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учитель нередко встречает непослушание, спор и равнодушие. Ему приходится сохранять спокойствие, даже когда ученики не сразу понимают его слова или не хотят менять поведение.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усиливают разные характеры детей: один боится ошибиться, другой упрямится, третий отвлекается. Автор показывает, что каждому нужен свой подход и терпеливое отношение.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переживает учитель в литературе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ученики и герои видят хорошего учителя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особенно ценится не внешняя строгость, а умение заметить в ученике личность и помочь ему поверить в свои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справедливость и понимание: именно они делают учителя авторитетным и вызывают доверие героя.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образов учителя в произведениях школьной 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педагоги: учитель как личность эпохи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автора и школьная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связанные с преподаванием или воспитанием детей, особенно точно показывали школьную жизнь. Их тексты передают живые детали урока, разговора и поведения учеников.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как отражение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учителя в литературе видны представления эпохи о знании, дисциплине и долге. Такой персонаж помогает понять не только сюжет, но и духовный климат своего времени.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от ошибки к пониманию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мотивам школьных эпизодов в художественной литературе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помогают учителю стать любимым персонажем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запоминают учителя, который умеет быть строгим без грубости и внимательным без назидательности.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 восприятии получают справедливость и профессионализм: именно они делают образ убедительным и по-настоящему близким.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литературных учителей в произведениях школьной 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 книге помогает увидеть, что знания сами по себе не существуют отдельно от нравственного выбора, а каждый урок связан с поступками и ответственностью.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литературный образ учителя важен для читателя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героя автор показывает ценность труда, честности и уважения. Эти качества понятны школьнику, потому что встречаются и в реальной жизни, и в учебе.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наставника учит замечать в других людях поддержку, а не только требования. Он напоминает, что взрослый пример часто влияет сильнее, чем длинные объяснения.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такой персонаж делает литературу ближе: школьный сюжет превращается в разговор о настоящей жизни, где каждому нужен надежный ориентир.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учитель герою литературного произведения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изменения происходят с героем под влиянием учителя и как это отражается в сюжете.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герою не только освоить материал, но и укрепить характер, научиться думать и принимать более зрелые решения.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школьной 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 литературе: знание, совесть,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учителя в литературе показывает, как важны слово, пример и доверие. Он помогает герою расти, а читателю — понять цену уважения, труда и человеческой доброты.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2026-05-22T13:27:26Z</dcterms:created>
  <dcterms:modified xsi:type="dcterms:W3CDTF">2026-05-22T13:27:26Z</dcterms:modified>
</cp:coreProperties>
</file>