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извержения вулканов и защита населения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Вулканическое извержение меняет жизнь людей за считаные минуты.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вулканы опасны для людей
</a:t>
            </a:r>
            <a:endParaRPr lang="en-US" sz="3220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угрожают не только рядом с кратером: пепел, газы и лахары могут затронуть далёкие территории. Особенно уязвимы населённые пункты у склонов, рек и в районах активного вулканизма.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9243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74365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5825" y="1924325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502175"/>
            <a:ext cx="404250" cy="46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вулканических опасностей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 течёт сравнительно медленно, поэтому от неё иногда можно уйти заранее. Но она сжигает постройки, уничтожает растительность и перекрывает дороги, оставляя за собой полностью изменённый ландшафт.
</a:t>
            </a:r>
            <a:endParaRPr lang="en-US" sz="842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потоки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пепла переносятся ветром на большие расстояния. Они попадают в глаза и дыхательные пути, ухудшают видимость, загрязняют воду и делают движение транспорта намного опаснее.
</a:t>
            </a:r>
            <a:endParaRPr lang="en-US" sz="882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пепел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стремительные смеси газа, пепла и обломков пород. Они движутся так быстро, что почти невозможно спастись на открытой местности, а их температура разрушает всё на пути.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Пирокластические потоки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вулканические газы опасны даже без видимого извержения. Они раздражают дыхательные пути, могут скапливаться в низинах и становиться смертельными при высокой концентрации.
</a:t>
            </a:r>
            <a:endParaRPr lang="en-US" sz="90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газы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Лахар похож на грязевой селевой поток, который несётся по долинам рек. Он сметает мосты, засыпает русла и представляет особую угрозу для людей, оказавшихся ниже по склону.
</a:t>
            </a:r>
            <a:endParaRPr lang="en-US" sz="978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Лахары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встречаются чаще всего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Пеплопад обычно затрагивает самые большие территории, даже если сам вулкан находится далеко от населённого пункта.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«Последствия извержений вулканов»; для наглядности использовано качественное распределение последствий без точной статистики.
</a:t>
            </a:r>
            <a:endParaRPr lang="en-US" sz="817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люди сталкиваются с пеплом и ухудшением воздуха, а самые разрушительные угрозы связаны с лахарами и пирокластическими потоками.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пепел как скрытая угроза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пепел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пепел — это не обычная зола, а очень мелкие частицы стекла, минералов и пород. Они легко проникают в глаза, рот и нос, вызывая раздражение и затрудняя дыхание.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опасность недооценивают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тонкий слой пепла создаёт серьёзные проблемы. Он увеличивает нагрузку на крыши, делает дороги скользкими и забивает механизмы, поэтому опасность сохраняется и после окончания выброса.
</a:t>
            </a:r>
            <a:endParaRPr lang="en-US" sz="16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опасных факторов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вулканические угрозы по характеру движения, зоне поражения и главному риску для людей.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 действует медленнее, но разрушает всё на пути; пепел и газы опасны на больших расстояниях; лахар особенно опасен внезапностью и силой.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 теме вулканических опасностей.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извержение влияет на здоровье людей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и газ раздражают глаза, нос и горло, вызывают кашель, слезотечение и обострение астмы. Особенно тяжело людям с уже существующими заболеваниями дыхательной 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Сернистый газ и углекислый газ опасны тем, что могут накапливаться в низинах. При высокой концентрации они мешают дышать и становятся угрозой для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влияет не только на тело, но и на настроение. Потеря дома, вынужденный переезд и страх за близких создают сильный стресс для детей и взрослых.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64129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домов, дорог и инфраструктуры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жилья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Пепел, вибрации и падение камней могут повредить крыши, окна и стены домов. В тяжёлых случаях здания становятся непригодными для жизни и требуют долгого восстановления.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коммуникаций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повреждают линии электропередачи, связь и водопровод. Без электричества и устойчивой связи труднее сообщать о риске, координировать помощь и поддерживать нормальную жизнь.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на дорогах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делает покрытие скользким и снижает видимость, а лахары засыпают дороги грязью и камнями. Из-за этого транспорт часто останавливается полностью.
</a:t>
            </a:r>
            <a:endParaRPr lang="en-US" sz="1146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завершения извержения территории нужно очищать от пепла, чинить мосты и укреплять сети. В горных районах восстановление может занять недели и месяцы.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опасности от вулкана к населению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признаки активности вулкана приводят к угрозе для людей и почему после дождей может возникнуть лахар.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вулканами и предупреждение об опасности
</a:t>
            </a:r>
            <a:endParaRPr lang="en-US" sz="2473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измеряют землетрясения, температуру, форму склонов и состав газов. Спутники помогают заметить изменения, которые не видны с земли, и оценить, как быстро растёт угроза.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данные сравнивают с обычным состоянием вулкана. Если толчков становится больше, а поверхность заметно поднимается, службы заранее предупреждают жителей и готовят эвакуацию.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00" y="1924325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54258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74365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52215"/>
            <a:ext cx="452400" cy="361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25275" y="3502175"/>
            <a:ext cx="346500" cy="46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запасе семьи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запас воды и нескоропортящихся продуктов помогает семье пережить перебои с водоснабжением и выходом на улицу. Это особенно важно, если из-за пепла и эвакуации магазины временно недоступны.
</a:t>
            </a:r>
            <a:endParaRPr lang="en-US" sz="845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 и продукты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должны быть базовые лекарства, перевязочные материалы, маски или респираторы и защитные очки. Они снижают риск раздражения дыхательных путей, глаз и кожи при попадании пепла.
</a:t>
            </a:r>
            <a:endParaRPr lang="en-US" sz="879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и средства защиты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Фонарик, батарейки и заряженные устройства помогают оставаться на связи при отключении электричества. Радио полезно для получения официальных сообщений, если мобильная сеть работает с перебоями.
</a:t>
            </a:r>
            <a:endParaRPr lang="en-US" sz="842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связь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одежда, головной убор, влажные салфетки и сменная обувь уменьшают контакт с пеплом. Такие вещи помогают защитить тело, очиститься после выхода и не занести пепел в дом.
</a:t>
            </a:r>
            <a:endParaRPr lang="en-US" sz="919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защиты от пепла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Паспорт, свидетельства, деньги и копии документов лучше хранить в удобной и защищённой папке. Это ускоряет эвакуацию и помогает быстро оформить размещение и помощь.
</a:t>
            </a:r>
            <a:endParaRPr lang="en-US" sz="985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важные вещи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защиты населения во время угрозы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действуют не по отдельности: сначала снижают риск для людей, затем уменьшают вторичный ущерб от пепла и перебоев в работе города.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обобщение приоритетов мер защиты при вулканической угрозе.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 имеют оповещение и эвакуация: они спасают жизни до усиления извержения. Остальные меры важны как дополнительная защита.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выпадении пепла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Оставайтесь в помещении и плотно закройте окна, двери и вентиляционные отверстия. Так уменьшается попадание пепла в дом и снижается риск для дыхания, особенно у детей, пожилых людей и людей с астмой.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Наденьте маску или респиратор и защитные очки, если нужно выйти наружу. Обычная медицинская маска лучше, чем отсутствие защиты, но плотное прилегание к лицу особенно важно при сильном пеплопаде.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выезжайте без необходимости: пепел делает дороги скользкими, ухудшает обзор и может повредить двигатель автомобиля. Если поездка неизбежна, двигайтесь медленно и следите за сообщениями спасателей.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очистите обувь, одежду и поверхности влажным способом, не поднимая пыль. Пепел нельзя сметать сухой щёткой в закрытом помещении, чтобы не вдыхать мелкие частицы.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населения: основные шаги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 извержения вулкана по учебным правилам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извержения нужно помнить, что опасность может вернуться позже. Люди, живущие у вулкана и в долинах рек, должны заранее знать безопасные высокие места и пути отхода.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Лахар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пепел смешивается с дождевой или талой водой, образуется быстрый грязевой поток. Он идёт по руслам рек и низинам, поэтому мосты и берега становятся особенно опасными.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безопасное решение — подняться на возвышенность и не пытаться перейти поток. Нужно слушать сообщения спасателей и не возвращаться в опасную зону, пока риск не снят.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лахаров и грязевых потоков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здания и инженерные меры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пепел может быстро накапливаться на крыше и создавать тяжёлую нагрузку. Поэтому в опасных районах особенно важны прочные конструкции, укреплённые водостоки и регулярная очистка кровли после пеплопада.
</a:t>
            </a:r>
            <a:endParaRPr lang="en-US" sz="1086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Крыша, которая выдерживает пепел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направляют грязевые потоки в безопасные русла с помощью дамб и каналов. Такие сооружения не останавливают стихию полностью, но уменьшают разрушение мостов, домов и дорог в населённых пунктах.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Дамбы и каналы против лахаров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извержения важны заранее подготовленные убежища, понятные маршруты эвакуации и системы громкого оповещения. Тогда люди быстрее собираются, меньше теряются и успевают покинуть опасную зону без паники.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 и громкое оповещение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экономики и природы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районы рядом с вулканом, но последствия могут затронуть и удалённые территории через загрязнение воздуха и остановку транспорта.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последствий вулканических извержений по материалам ОБЗР.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связан с жильём, здоровьем и транспортом. Восстановление требует времени, потому что затрагивает и людей, и природную среду.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до, во время и после извержения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помогают не забыть главное: подготовку, действия в опасный момент и безопасное возвращение после завершения угрозы.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правила поведения при вулканической угрозе.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заранее подготовленный план: он сокращает время на решения и помогает семье действовать спокойно и согласованно.
</a:t>
            </a:r>
            <a:endParaRPr lang="en-US" sz="16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извержений и их уроки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79 год — Везувий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Везувия уничтожило Помпеи и Геркуланум. Эта трагедия показала, насколько важно заранее знать опасные зоны и не жить без плана эвакуации рядом с вулканом.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1883 год — Кракатау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Кракатау сопровождалось мощными взрывами и большими волнами. Событие напомнило, что опасность может распространяться далеко за пределы кратера и затрагивать прибрежные районы.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убедительно показывают: предупреждение населения, карты риска и своевременный выезд из опасной зоны спасают жизни и уменьшают масштаб бедствия.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можно уменьшить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вулкана нельзя остановить, но можно заранее подготовиться к нему. Наблюдение, оповещение, эвакуация и грамотные правила поведения помогают сохранить здоровье, жильё и жизни людей.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2026-05-21T00:18:36Z</dcterms:created>
  <dcterms:modified xsi:type="dcterms:W3CDTF">2026-05-21T00:18:36Z</dcterms:modified>
</cp:coreProperties>
</file>