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меняет длину и направление вектора.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 и как его записывают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направленный отрезок с длиной и направлением. На координатной плоскости его можно записать как (x; y), а длину находят по формуле через координаты.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особый случай: длина нового вектора становится равной нулю, а направление исчезает.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превращает любой вектор в нулевой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результат на чертеже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a и вектор 2a можно изобразить на одной прямой: оба смотрят в одну сторону, но второй заметно длиннее, что сразу видно на рисунке.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луч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-a имеет ту же длину, что и исходный, но его стрелка направлена в обратную сторону. Так знак числа меняет направление, не меняя размер.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рисовать несколько векторов рядом: это помогает увидеть связь между коэффициентом и стрелкой, а также понять, почему положительные и отрицательные числа действуют по-разному.
</a:t>
            </a:r>
            <a:endParaRPr lang="en-US" sz="1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модуль и знак коэффициента влияют на вектор.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задаёт изменение длины, а знак числа — изменение направления.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вектор при разных значениях k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умножения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как a = (x; y), то при умножении на число k получаем ka = (kx; ky). Оба числа в записи меняются одинаково.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трёхмерного вектора правило не меняется: если a = (x; y; z), то ka = (kx; ky; kz). Это удобно, когда чертёж строить долго.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сразу получить новый вектор по координатам, не измеряя его длину на рисунке. Достаточно умножить каждую координату на один и тот же коэффициент.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показано только изменение первой координаты; вторая меняется так же пропорционально.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|k|, тем больше модуль координат; при отрицательном k знак меняется, при k = 0 обе координаты равны нулю.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ka = (kx; ky), k = -2, -1, 0, 1, 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координат при разных k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умножить вектор на число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чертежа и координатной записи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операции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5710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сумму векторов на число, каждый слагаемый тоже умножается на это число: k(a + b) = ka + kb. Это помогает раскрывать скобки в вычислениях.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42101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 тот же вектор умножают на сумму чисел, можно умножить его отдельно на каждое число: (k + m)a = ka + ma. Так проще считать выражения.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284935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нескольких умножениях коэффициенты можно перемножать: (km)a = k(ma). Это удобно, когда действия выполняют по шагам, а не сразу.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5602" y="3148862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 минус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= 1, вектор не меняется. Если k = -1, получается противоположный вектор: длина остаётся той же, а направление разворачивается.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125602" y="4012813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показывают, что умножение вектора на число согласуется с его сложением и делает вычисления в геометрии более понятными.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масштаб связан с векторами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без поворота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схему, которую нужно сделать крупнее для плаката. Все линии становятся длиннее, но форма остаётся прежней. Именно так действует умножение вектора на положительное число: оно меняет размер, сохраняя направление и общий вид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 том же стиле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возьмём тот же рисунок и сделаем его меньше, как уменьшенную копию в тетради. При коэффициенте ½ каждый соответствующий отрезок становится короче, но пропорции не нарушаются. Вектор ведёт себя так же аккуратно и предсказуемо.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такой приём помогает сравнивать подобные фигуры и быстро строить новые точки на координатной сетке. Один и тот же коэффициент одинаково влияет на все связанные отрезки, поэтому результат легко проверить 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координатами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a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вектора a = (-3; 4) умножение на 2 даёт (-6; 8), а на -1 — (3; -4). Координаты меняются одинаково, поэтому легко проверить результат по каждой записи.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0,5a, получится (-1,5; 2). Такой пример показывает уменьшение длины вектора в два раза без изменения направления, когда коэффициент положительный.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b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b = (5; -2) имеем 3b = (15; -6). Здесь обе координаты умножаются на 3, поэтому вектор сохраняет направление, но становится в три раза длиннее.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-2b получаем (-10; 4). Отрицательное число меняет знак каждой координаты и одновременно переворачивает направление вектора на противоположное.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для исходного вектора длиной 5 изменение происходит без скачков: каждый новый коэффициент даёт предсказуемую длину.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длина нового вектора равна 5·|k|. Чем больше модуль коэффициента, тем сильнее растягивается или сжимается вектор.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вектора на число; исходная длина вектора принята равной 5.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зависит длина вектора от |k|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ошибки и показано, как избежать неверного ответа при работе с координатами и знаком числа.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ошибок — знак коэффициента, дробные числа и случай, когда k = 0. Проверка обеих координат помогает избежать неточностей.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темы «Умножение вектора на число»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вектора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результата умножения вектора на число по чертежу и по координатам.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889" y="2183062"/>
            <a:ext cx="3087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эта операция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умножение вектора на число помогает строить подобные фигуры, увеличивать или уменьшать стороны и сохранять форму рисунка без лишних перестроений.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с его помощью описывают изменение величины скорости или силы. При этом удобно показывать, как меняется направление действия вектора.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масштабировании изображений векторные объекты можно делать крупнее или меньше, не теряя чёткости. Это похоже на умножение всех координат на одно число.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задачи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плоскости операция помогает быстро находить новые точки и сравнивать расстояния. Она упрощает вычисления, когда важны только координаты и направление.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случай удобно рассматривать отдельно: именно знак коэффициента определяет, повернётся ли вектор или останется в том же направлении.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дают разные результаты: сохранение направления, его изменение или исчезновение в нулевой вектор. Модуль числа влияет только на длину.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вектора на число.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Положительное, отрицательное и нулевое число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для разных векторов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сетке векторы (1; 2), (2; 4) и (3; 6) удобно расположить так, чтобы их концы лежали на одной прямой. Видно, что они направлены одинаково и отличаются только длиной. Это наглядно показывает действие умножения на число.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вектор (-1; -2), его можно изобразить на той же прямой, но в обратную сторону. Такой рисунок помогает заметить, что отрицательный коэффициент не меняет саму линию, а только переворачивает вектор относительно начала отсчёта.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 координатной сетке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показывает, во сколько раз изменится длина вектора. Если |k| больше 1, вектор растягивается; если меньше 1, он укорачивается.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знак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 сохраняет направление, а отрицательное переводит вектор в противоположную сторону. Поэтому знак всегда проверяют первым после вычислений.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Умножай обе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в координатах каждую координату умножают на одно и то же число. Если изменить только одну, ответ получится неверным.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про ноль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= 0, любой вектор превращается в нулевой. Это особый случай, который нужно сразу узнавать и не путать с обычным уменьшением.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работают положительные, отрицательные, дробные и нулевые коэффициенты при умножении вектора на число.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и от величины коэффициента, и от его знака. Таблица помогает быстро увидеть все основные случаи в одной записи.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координат вектора на число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примеры для закрепления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векторе и числе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 — это простой способ изменить его длину и направление. Если запомнить правило для знака и координат, задачи становятся понятнее и решаются быстрее.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2026-05-29T02:32:25Z</dcterms:created>
  <dcterms:modified xsi:type="dcterms:W3CDTF">2026-05-29T02:32:25Z</dcterms:modified>
</cp:coreProperties>
</file>