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— сложные системы взаимодействия живого и неживого в природе.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биогеоценотический уровень жизни: ключевые темы и современные вызовы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«биогеоценоз» и «экосистема» заложили основы изучения природных систем. Биогеоценология объединяет различные науки для комплексного понимания взаимодействий в природе.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биогеоценологии и развитие экологической науки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биогеоценоза и экосистемы: ключевые сходства и различия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охватывает биоценоз и среду обитания с обменом энергии и веществ — более широкое и гибкое понятие.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обеих систем — устойчивость, саморегуляция и непрерывный круговорот веществ в природе.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природный комплекс с однородной растительностью, животными и микрофлорой, функционирующий как целостная система.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биогеоценоза: строение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Производители, консументы и редуценты образуют биологическую основу биогеоценоза, обеспечивая энергетические и вещественные процессы.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климат, влажность и освещённость формируют физическую среду, влияя на жизнедеятельность организмов и структуру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биогеоценозов: разнообразие природных комплексов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и водные биогеоценозы имеют уникальные гидрологические условия и большое значение в круговороте воды.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системы отличаются простой вертикальной структурой и доминированием злаков и травянистых растений.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биогеоценозы характеризуются сложной ярусной структурой и высоким биоразнообразием растений и животных.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 тундровые экосистемы адаптированы к экстремальным климатическим условиям с ограниченной продуктивностью.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структура: распределение биомассы и энергии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между уровнями теряется до 90% энергии, что ограничивает количество хищников.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биомасса производителей обеспечивает основу для всей трофической пирамиды экосистемы.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организмами: типы взаимодействий внутри биогеоценоза
</a:t>
            </a:r>
            <a:endParaRPr lang="en-US" sz="2080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сотрудничество, как микориза между грибами и корнями деревьев.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в борьбе за свет и питание между растениями и животными одного участка.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отношения, где одни виды питаются другими, регулируя численность популяций.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организма-хозяина для питания или размножения с вредом для него.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 в биогеоценозе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фотосинтез у растений, создавая органическое вещество и энергию для всей экосистемы.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органику, возвращая минеральные вещества в почву и обеспечивая циклы элементов.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CO2, животные выделяют его, а вода движется через атмосферу, почву и живые организмы, поддерживая жизнь.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и круговороты веществ в экосистемах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продуктивность биогеоценозов разных типов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вариации годовой биомассы в тоннах на гектар для разных природных 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демонстрируют наивысшую продуктивность за счёт сложной структуры и климатических условий.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географии РАН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 экосистемы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с богатым видовым составом восстановление после повреждений происходит быстрее и эффективнее.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повышает устойчивость биогеоценозов к стрессам и изменению условий окружающей среды.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леса, благодаря сложным взаимосвязям, служат примером высокой экологической устойчивости и стабильности.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предотвращает резкие колебания и разрушение экосистемы, сохраняя стабильность и целостность биогеоценоза, что жизненно важно для длительного функционирования природных систем.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устойчивость биогеоценозов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биогеоценозов обеспечивается обратными связями между популяциями видов, при которых увеличение численности жертв приводит к росту хищников, регулируя баланс внутри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 вещественные потоки в биогеоценозе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поддерживает целостность и круговорот веществ в экосистеме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структуру и функционирование биогеоценозов
</a:t>
            </a:r>
            <a:endParaRPr lang="en-US" sz="1896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рельеф влияют на распределение видов и формируют локальные экологические ниши, обеспечивая разнообразие природных комплексов.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среды и антропогенное вмешательство нарушают биогеоценозы, ускоряя исчезновение видов и изменяя устойчивость экосистемы.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параметры, такие как среднегодовая температура и количество осадков, определяют состав растительности и животных, а также продуктивность биогеоценоза.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её последствия для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промышленности приводит к загрязнению почв и воды, что сокращает биоразнообразие и нарушает естественные циклы веществ. Это снижает устойчивость биогеоценозов и повышает риски деградации.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вырубка лесов как факторы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земель под посевы и вырубка лесов изменяют структуру экосистем, вызывая эрозию почв и утрату местообитаний. Многие виды исчезают или снижаются в численности.
</a:t>
            </a:r>
            <a:endParaRPr lang="en-US" sz="1023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и деградация биогеоценозов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примеры и экологические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Ракушка-дрейссена вызывает нарушение пищевых цепей и ухудшение качества воды в пресноводных экосистемах, угрожая биоразнообразию.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изменяют микроклимат и среду обитания, что отрицательно сказывается на здоровье людей и устойчивости природных систем.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активно захватывает луга, вытесняя местные растения и ухудшая кормовую базу для традиционных обитателей.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рамки восстановления биогеоценозов после нарушений
</a:t>
            </a:r>
            <a:endParaRPr lang="en-US" sz="2166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восстановления природных систем в зависимости от типа нарушения и интенсивности воздействия.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биологических факультетов МГУ и СПбГУ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 зависит от масштабов повреждения, климата и исходного состава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 мониторинга биогеоценозов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методы, такие как спутниковый мониторинг и аэросъёмка, обеспечивают масштабный контроль за изменениями в биогеоценозах.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анализы почвы и воды позволяют определить химический состав и продуктивность растительности в биогеоценозе.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включают маршруты наблюдения, площадные учёты и регистрацию фенологических явлений для оценки состояния экосистем.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динамики экосистем помогает прогнозировать последствия природных и антропогенных изменений.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мониторинг для предупреждения деградации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выявляют ранние признаки ухудшения состояния биогеоценозов, позволяя своевременно принимать меры по их защите и восстановлению.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особо охраняемых природных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редкие виды и уникальные экосистемы, обеспечивая им долговременную защиту от антропогенных угроз.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экологической культуры среди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экологические акции повышают ответственность школьников и формируют бережное отношение к природе на ранних стадиях обучения.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и практики сохранения биогеоценозов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сохранении и восстановлении биогеоценозов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экологичных технологий сокращает негативное воздействие промышленности и сельского хозяйства на биогеоценозы.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природных ресурсов способствует поддержанию баланса и обеспечению долгосрочной устойчивости экосистем.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общества в экологических инициативах и волонтёрских проектах стимулирует осознанность и снижает антропогенную нагрузку на природу.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как ключ к экологическому мышлению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сложных взаимосвязей биогеоценотов формирует экологическое сознание и подчеркивает ответственность каждого за сохранение природного равновесия на Земле.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2026-05-10T01:31:25Z</dcterms:created>
  <dcterms:modified xsi:type="dcterms:W3CDTF">2026-05-10T01:31:25Z</dcterms:modified>
</cp:coreProperties>
</file>