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угрозы, защищаем страну, укрепляем будущее России.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национальной безопасности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страны: тема, которая касается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изучается в ОБЗР, потому что она связана с защитой людей, правилами поведения и действиями в чрезвычайных ситуациях. Эти знания помогают понимать, как работает система защиты государства и почему она важна для повседневной жизни.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— это защищенность личности, общества и государства от угроз, способных нанести ущерб жизни, здоровью, правам и устойчивому развитию страны.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национальной безопасности и ее правовая основа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правовую основу составляют Конституция РФ, федеральные законы и Стратегия национальной безопасности Российской Федерации, утвержденная Указом Президента № 400 от 2 июля 2021 года.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определяет национальные интересы, ключевые угрозы и приоритеты защиты, объединяя оборонную, общественную, информационную и экологическую политику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384702"/>
            <a:ext cx="3287100" cy="19915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национальной безопасности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отражает отдельную сферу защиты, но на практике они тесно связаны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страны зависит не от одной меры, а от согласованной защиты всех сфер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национальной безопасности РФ, 2021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обеспечения безопасности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Стратегии национальной безопасности РФ и системы государственного управления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— основа независимых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право государства самостоятельно определять внутреннюю и внешнюю политику. Он обеспечивает политическую самостоятельность и возможность защищать собственные интересы без внешнего диктата.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 территориальная целостность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целостность — основа единства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целостность сохраняет единство границ и правового пространства страны. Без нее невозможно эффективное управление, надежная связь регионов и устойчивость государственных институтов.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защищает государство от вооруженного нападения, силового давления и попыток навязать политические решения угрозой применения силы.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и роль Вооруженных сил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основу составляют Вооруженные силы РФ, система ядерного сдерживания, средства противовоздушной обороны, флот, сухопутные войска, разведка и связи.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нужна не только для отражения угроз, но и для охраны границ, защиты стратегических объектов и поддержания оборонного потенциала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современных угроз безопасности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редко действуют изолированно: одна сфера быстро влияет на другую и усиливает общий риск для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— безопасность требует одновременной защиты экономики, информации, общества и инфраструктуры.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угроз по Стратегии национальной безопасности РФ, 2021
</a:t>
            </a:r>
            <a:endParaRPr lang="en-US" sz="7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безопасность как основа устойчивости государства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финансовая система позволяет государству выполнять обязательства, поддерживать бюджет и сохранять доверие к экономике даже в период внешнего давления.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промышленность снижает зависимость от внешних поставок, обеспечивает выпуск важной продукции и поддерживает работу ключевых отраслей и инфраструктуры.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Продтовары и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энергетическая устойчивость помогают сохранять доступность базовых товаров, сдерживать дефицит и защищать население от резких кризисов.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технологии и критическая инфраструктура уменьшают уязвимость страны, ускоряют развитие и создают условия для долгосрочной экономической независимости.
</a:t>
            </a:r>
            <a:endParaRPr lang="en-US" sz="12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экономической устойчивости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оценить, насколько экономика способна выдерживать внешние и внутренние риски.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цены, занятость и бюджет, тем выше способность государства обеспечивать оборону, социальную сферу и развитие технологий.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Банк России, федеральные статистические обзоры
</a:t>
            </a:r>
            <a:endParaRPr lang="en-US" sz="7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цифровой защиты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клик открывает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получает сообщение с «важным» файлом и замечает поддельный адрес отправителя. На экране видны признаки фишинга, а рядом — значок защитного щита и цепочка сетевых соединений. Такая ситуация показывает, что цифровая безопасность начинается с внимательности к деталям.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 надежным замком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мониторе отображается облачное хранилище, сервер и сложный пароль, а на переднем плане — замок и папка с личными файлами. Этот образ помогает понять, что защита данных означает не только технику, но и дисциплину пользователя при работе с информацией.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 перед доверием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новостной ленте рядом расположены две одинаковые по виду заметки, но одна помечена как непроверенная. Ученик сравнивает адреса сайтов и ищет подтверждение в официальных источниках. Такой выбор формирует устойчивость к дезинформации и снижает влияние манипуляций.
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выстраивается противодействие радикализации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профилактики и реагирования по материалам образовательной и правовой практики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участвуют полиция, МЧС России, органы власти, службы охраны объектов и системы видеонаблюдения. Их задача — не только реагировать на инциденты, но и предупреждать их с помощью контроля и профилактики.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общественная безопасность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безопасность защищает людей в городе, на транспорте, в школе и на массовых мероприятиях. Она обеспечивает порядок, снижает риск преступлений и помогает быстро реагировать на опасные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защита граждан невозможна без дисциплины самих людей. Соблюдение правил поведения, внимательность в общественных местах и правовая культура делают профилактику значительно эффективнее любых разовых мер.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безопасности и их взаимосвязь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конкуренцию направлений, а их взаимную поддержку: слабое звено в одной сфере быстро отражается на других.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устойчивой становится система, где оборона, экономика и социальная сфера развиваются согласованно.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сравнительная оценка значимости направлений
</a:t>
            </a:r>
            <a:endParaRPr lang="en-US" sz="7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5781" y="3537825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техногенная безопасность в ключевых образах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воздуха, воды и почв напрямую влияет на здоровье людей. Сохранение природных ресурсов требует осторожного обращения с территорией и постоянного экологического контроля.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производства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объекты повышают технологическую уязвимость региона, если нарушаются нормы безопасности. Профилактика аварий особенно важна там, где сосредоточены крупные предприятия и энергетика.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транспорт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обеспечивают связь между регионами, но одновременно требуют строгого контроля. Надежность перевозок снижает вероятность инцидентов, которые затрагивают людей и экономику.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территории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районы с высокой нагрузкой на природу нуждаются в особой защите. Здесь любое нарушение быстрее отражается на экосистемах, инфраструктуре и устойчивости регионального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и наука важны для безопасности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колледж и университет готовят специалистов, без которых невозможно развивать медицину, инженерию, энергетику и управление. Одновременно они формируют правовую грамотность, цифровую культуру и привычку действовать ответственно.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молодежные программы укрепляют страну через новые технологии, патриотическое воспитание и профилактику деструктивного поведения. Чем выше качество образования, тем устойчивее общество к кризисам и манипуляциям.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отвечает на внешнее давление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адаптации экономики и технологической системы к ограничениям и санкциям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законов и уважение к общественным нормам уменьшают число конфликтов и делают среду вокруг человека предсказуемее. Безопасность начинается с повседневной дисциплины и внимательного отношения к правилам.
</a:t>
            </a:r>
            <a:endParaRPr lang="en-US" sz="999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и личная безопасность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дисциплина снижает риск необдуманных решений, мошенничества и долговой зависимости. Умение планировать расходы и не поддаваться давлению рекламы тоже относится к культуре безопасности.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осторожность помогает не раскрывать личные данные, не переходить по сомнительным ссылкам и проверять сообщения, особенно когда они вызывают срочность или страх. Это защищает и человека, и его окружение.
</a:t>
            </a:r>
            <a:endParaRPr lang="en-US" sz="994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поведения при пожаре, в транспорте, в интернете и при чрезвычайных ситуациях делает реакцию более быстрой и разумной. Именно готовность действовать спокойно укрепляет устойчивость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обеспечения безопасности и ожидаемый эффект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инструменты работают в одной системе защиты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сочетание правового регулирования, профилактики, силы, научного развития и международного взаимодействия.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национальной безопасности РФ, 2021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основа будущего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объединяет защиту государства, общества и личности, а ее прочность зависит от совместных действий власти, институтов и граждан. Именно это создает условия для развития России.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2026-05-21T06:10:41Z</dcterms:created>
  <dcterms:modified xsi:type="dcterms:W3CDTF">2026-05-21T06:10:41Z</dcterms:modified>
</cp:coreProperties>
</file>