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честь, любовь и история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Пугачёвского восстания и взросление Гринёва через испытания, честь и любовь.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замысел романа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изучал документы о Пугачёвском восстании и создал правдивый фон для семейной истории Гринёва и Маши Мироновой.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романом в это время связала исторические события с нравственным выбором героев.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работа над романом «Капитанская дочка» в 1830-х годах
</a:t>
            </a:r>
            <a:endParaRPr lang="en-US" sz="638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Пушкин обратился к материалам о Пугачёвском восстании и осмыслил тему чести.
</a:t>
            </a:r>
            <a:endParaRPr lang="en-US" sz="1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от беспечного юноши к зрелому человеку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бурана, дуэли, встречи с Пугачёвым и следствия Гринёв не отступает от чести. Так в нём формируется внутренний стержень и ответственность.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Гринёв кажется наивным и избалованным, но первые испытания быстро заставляют его отвечать за свои слова. Он учится принимать решения сам.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Миронова: скромность, сила и нравственная чистота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Сдержанная, но твёрдая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стремится быть заметной, однако в решающие минуты проявляет удивительную стойкость. Она спокойно держится там, где другие теряются и боятся.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идёт на ложь и не поступается совестью. Её честность и чистота помогают сохранить честь семьи и восстановить справедливость.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Емельян Пугачёв как исторический и художественный образ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у Пушкина показан как предводитель восстания, вокруг которого собирается народная сила. Он действует решительно и внушает страх окружающим.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его поступках заметны противоречия: рядом с жестокостью возникают память о добре и неожиданная благодарность. Это делает образ живым.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говорит просто и ярко, часто по-народному, поэтому его речь сразу запоминается. Через манеру общения раскрывается его сильный характер.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оправдывает бунт, но показывает его человеческую сложность. Поэтому Пугачёв остаётся не только исторической фигурой, но и художественным образом.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и их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основные нравственные линии романа.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Пушкин противопоставляет честность и низость, долг и выгоду, милосердие и жестокость.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сюжета романа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 роману А. С. Пушкина «Капитанская дочка»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героев в романе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точные числа, а сравнительное соотношение нравственных качеств персонажей в романе.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устойчивыми к испытаниям выглядят Гринёв, Маша и Савельич; у Швабрина ценности почти разрушены.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 роману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как «малый мир» романа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кажется тихим и простым местом, почти домашним. Но именно здесь герои впервые сталкиваются с выбором между страхом, долгом и честью.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Мироновых важны порядок, уважение к родителям и служба по совести. Простая обстановка подчёркивает, что настоящая ценность человека видна не в богатстве.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этой скромной жизни особенно заметны поступки героев. Белогорская крепость становится местом, где раскрываются характеры и проверяется нравственная сила.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— образ верного слуги и заботливого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заботе слышны простая речь и народная мудрость. Через этого героя Пушкин показывает преданность дому, ответственность и тихую, но крепкую любовь к людям.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неотступно оберегает Петра Гринёва: следит за деньгами, вещами и безопасностью, спорит с ним, но всегда думает о его благе и чести.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и тема нравственного падения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без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умеет говорить уверенно и выглядит воспитанным человеком, но его внешняя благопристойность скрывает внутреннюю пустоту и отсутствие настоящих моральных правил.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Клевета и оскорбление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унижает Машу Миронову и распространяет о ней ложные слова. Так Пушкин показывает, как зависть и злость разрушают человеческое достоинство.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Предательство ради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опасно, Швабрин переходит на сторону Пугачёва не из убеждений, а ради спасения себя. Его выбор основан на страхе и расчёте.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поступком Швабрин теряет уважение читателя и героев романа. Его линия убеждает, что трусость, обида и корысть ведут к духовному падению.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романа помогают увидеть, как случайные встречи превращаются в серьёзные испытания и раскрывают характеры героев.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только продвигает сюжет, но и проверяет героев на верность, смелость и человечность.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пугачёвского бунта в романе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историческое восстание затрагивает не только власть и войско, но и обычные семьи, меняя их судьбы в один миг.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рождается из тяжёлых причин, но приносит прежде всего боль, разрушение и нравственные испытания для всех героев.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особенности повествования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лица Петра Гринёва, поэтому события звучат как личные воспоминания. Такой приём делает историю близкой и доверительной для читателя.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пословицы, живую разговорную речь и точные исторические детали XVIII века. Благодаря этому герои говорят естественно, а эпоха выглядит убедительно.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сюжет, короткие сцены и выразительные реплики помогают легко следить за событиями. Роман читается просто, но оставляет глубокое впечатление.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Эпиграфы и художественные детали в романе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Буран, тулуп, ключ от крепости, письмо, белый платок и скромная обстановка крепости делают сюжет зримым. Эти детали помогают запомнить важные повороты и лучше понять характеры.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Эпиграфы к главам напоминают о народной мудрости и нравственном выборе. Они заранее настраивают читателя на тему чести, испытаний и ответственности.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роман А. С. Пушкина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раскрывается через поступки героев: именно в трудные минуты видно, кто умеет хранить слово и уважать других людей.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ценностями становятся честь и верность; они помогают героям выдержать испытания и не потерять себя.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для школьников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понять, как выглядела Россия XVIII века, и показывает Пугачёвское восстание не как сухой факт, а как живую часть истории.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 проходит путь от неопытного юноши к человеку, который умеет отвечать за свои поступки и нести ответственность за выбор.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Гринёва и Маши учат бережности, уважению и умению сохранять чувство даже в опасных и несправедливых обстоятельствах.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богатство и положение не делают человека сильным. Гораздо важнее честность, смелость и верность своим убеждениям.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художественное в романе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реальные события эпохи с вымышленной историей героев, чтобы показать и страну, и человека в момент испытаний.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 вместе создают убедительный мир, где судьба страны отражается в судьбах людей.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С. Пушкина «Капитанская дочка»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сильнее обстоятельств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напоминает: в трудную минуту человек показывает свою настоящую цену. Верность, честь и доброта помогают героям выстоять и не потерять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2026-05-19T03:29:33Z</dcterms:created>
  <dcterms:modified xsi:type="dcterms:W3CDTF">2026-05-19T03:29:33Z</dcterms:modified>
</cp:coreProperties>
</file>