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138. Особенности текста-описания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признаки и точно передавать их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текст-описание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можно встретить в сказках, загадках, объявлениях и учебных текстах. Оно помогает увидеть предмет, героя, животное или место так ясно, будто они стоят прямо перед глазами.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текст-описание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рассказывает не о событиях, а о признаках предмета, человека, животного, места или явления. В нём важны цвет, форма, размер, настроение и внешний вид.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такого текста — помочь читателю представить объект как можно точнее. Поэтому автор выбирает слова очень внимательно, словно рисует картину кисточкой из слов.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особенно заметны прилагательные и точные сравнения. Они делают образ ясным, живым и понятным даже без рисунка.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описание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помогает узнать, какой предмет перед нами: какой он, какая она, какое оно, какие они.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он отвечает на вопросы о признаках: что заметно сразу, что удивляет, что делает предмет особенным.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главное — действия и события, это уже не описание, а другой тип речи.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такие вопросы помогают быстро проверить текст и не перепутать его с рассказом.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должны работать вместе и не повторяться без нужды. Лучше выбрать несколько точных признаков, чем много одинаковых слов подряд.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часто называют цвет, форму, размер, материал, запах, звук и настроение. Эти признаки помогают увидеть предмет точнее и заметить его неповторимость.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предмета в описании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описании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читаем, что именно описывается: игрушка, человек, животное, место или явление природы.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Отметить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называем самые заметные признаки, которые сразу бросаются в глаза и помогают узнать предмет.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прибавляем небольшие подробности, чтобы описание стало ясным, аккуратным и похожим на словесную картину.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описывать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ясно и аккуратно: огромный, серебристый, тёплый, пушистый. Такие слова делают описание выразительным и помогают избежать пустых повторов.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похож на, словно, будто, напоминает оживляют текст. С их помощью предмет становится понятнее и будто приобретает характер.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замена простых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большой, красивый, хороший можно заменить более точными. Так описание звучит интереснее, а образ получается ярче и точнее.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человека называют рост, одежду, выражение лица, взгляд, походку и настроение. Важно выбрать самые заметные признаки, чтобы портрет получился живым, а не слишком длинным.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деталям легко понять характер героя: он может быть весёлым, серьёзным, смелым или добрым. Для младших школьников это похоже на маленький словесный портрет.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 или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самые заметные особенности: цвет шерсти, размер, движения, повадки и голос. Даже один точный признак помогает узнать зверя без ошибки.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животного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характерные детали: пушистый хвост, быстрые лапы, острые ушки, тихое мурлыканье. Такие слова делают описание тёплым и очень узнаваемым.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 и картины природы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описывают место целиком: класс, двор, лес, сад, берег или комнату. Так читатель сразу понимает, где он оказался.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называют то, что вокруг, — предметы, свет, погоду, расстояние и общее настроение. Эти детали помогают увидеть картину почти как наяву.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природы особенно подходят слова ясный, прохладный, золотой, тихий, прозрачный, снежный, свежий. С ними пейзаж становится живым и очень красивым.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описание отличается от повествования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есть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рассказывает, что произошло: кто-то пришёл, увидел, сделал что-то. В тексте важны действия, а не внешний вид, поэтому он похож на маленький фильм.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есть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почти не движется вперёд. Оно показывает признаки предмета, человека или места, чтобы читатель как будто увидел их своими глазами.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можно спросить: что случилось? — это повествование. Если точнее подходят вопросы какой? какая? какое? какие? — перед нами описание.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выдают тип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часто встречаются слова-действия, а в описании — слова-признаки. По ним легко заметить, чем текст занят: событием или образом.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описание отличается от рассуждения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отвечает на вопрос какой? и называет признаки предмета, человека, животного или места. Его задача — показать образ так, чтобы читатель мог его представить.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отвечает на вопрос почему? В нём автор объясняет свою мысль, приводит доказательства и делает вывод, поэтому текст становится похож на объяснение.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могут встречаться и описание, и рассуждение, но в тексте-описании главными остаются детали, точные наблюдения и слова-признаки.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особенно полезны точные прилагательные: яркий, мягкий, высокий, узкий, блестящий, тёплый, спокойный. Они помогают выбрать не любое слово, а самое меткое.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работают словосочетания: белый снег, зелёная трава, тёплый ветер, серебристая рыбка, рыжая кошка. Такие пары делают описание живым и очень понятным.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 описания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описание по шагам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перепрыгивать через признаки и собирать текст как аккуратную словесную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делает текст ясным и аккуратным: от названия предмета к признакам, деталям и общему впечатлению.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помогает не забыть ни одной важной части описания.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сочинения-описания из материалов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предложение ярче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которую сразу хочется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была хорошая — слишком общее предложение, оно почти ничего не показывает. Рыжая кошка была пушистая, ловкая и очень тихая. Теперь перед глазами появляется не просто животное, а маленький, аккуратный и осторожный герой.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в которой стало уютнее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была красивая — слово есть, а картины нет. Небольшая светлая комната с голубыми шторами, мягким ковриком и тёплым светом лампы выглядит совсем иначе. Читатель сразу чувствует порядок, уют и спокойствие.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сочинение-описание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95293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Назови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ясно скажи, что именно ты описываешь: игрушку, животное, комнату или природу. Без этого текст может заблудиться, как носок после стирки.
</a:t>
            </a:r>
            <a:endParaRPr lang="en-US" sz="771" dirty="0"/>
          </a:p>
        </p:txBody>
      </p:sp>
      <p:sp>
        <p:nvSpPr>
          <p:cNvPr id="10" name="Text 3"/>
          <p:cNvSpPr txBox="1"/>
          <p:nvPr/>
        </p:nvSpPr>
        <p:spPr>
          <a:xfrm>
            <a:off x="2127094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Покажи место или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Укажи, где находится предмет или когда его можно увидеть. Это помогает сразу представить картину и понять, в какой обстановке всё происходит.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858895" y="2073501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Выбери главные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самые заметные особенности: цвет, форму, размер, настроение или состояние. Не перечисляй всё подряд — лучше выбрать главное.
</a:t>
            </a:r>
            <a:endParaRPr lang="en-US" sz="771" dirty="0"/>
          </a:p>
        </p:txBody>
      </p:sp>
      <p:sp>
        <p:nvSpPr>
          <p:cNvPr id="12" name="Text 5"/>
          <p:cNvSpPr txBox="1"/>
          <p:nvPr/>
        </p:nvSpPr>
        <p:spPr>
          <a:xfrm>
            <a:off x="5590696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Добавь яркие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одну-две точные подробности: блеск, запах, звук, движение или необычную черту. Именно такие штрихи делают описание живым.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7322498" y="2073513"/>
            <a:ext cx="1426200" cy="12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Закончи впечатлением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Подведи итог одним коротким выводом или настроением. Так текст будет звучать цельно, а не оборвётся на полуслове.
</a:t>
            </a:r>
            <a:endParaRPr lang="en-US" sz="7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тексте-описании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повторять одно и то же слово снова и снова. Тогда описание звучит скучно и совсем не помогает увидеть предмет по-новому.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ошибка — смешивать описание с действиями. Если в тексте слишком много событий, читатель перестаёт замечать признаки и теряет саму картину.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авторы пишут слишком общо: красивый, хороший, интересный. Такие слова мало что показывают, потому что им не хватает точности и ярких деталей.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признаки просто перечисляют без порядка. Тогда текст распадается на отдельные кусочки, а хорошее описание должно быть цельным.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зимнего двора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 тихий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 тихий и белый, будто накрыт мягким покрывалом. На крышах лежат пушистые сугробы, а снег на дорожках кажется свежим и чистым. От такой картины сразу становится спокойно и чуть-чуть морозно.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Серебристые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в серебристом наряде, и их ветви блестят на морозном солнце. Воздух холодный и прозрачный, поэтому всё вокруг видно очень чётко. Даже обычный двор выглядит нарядно и немного сказочно.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делает текст живым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помогает увидеть предмет, человека или место глазами автора. Когда слова точные, а порядок аккуратный, в воображении сразу появляется ясная и яркая картина.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2026-05-21T19:46:51Z</dcterms:created>
  <dcterms:modified xsi:type="dcterms:W3CDTF">2026-05-21T19:46:51Z</dcterms:modified>
</cp:coreProperties>
</file>