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Verbs: слова действия в английском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помогают говорить о том, что происходит вокруг нас.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action verbs нужны в 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action verbs трудно рассказать, кто что делает, что произошло и что происходит сейчас. Эти глаголы лежат в основе простых предложений о школе, доме, спорте и повседневных делах.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action verb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действия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 обозначает действие, которое выполняет человек, животное или предмет. Он отвечает на вопросы What does he do? и What is happening? и передаёт смысл предложения.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глаголам относятся swim, draw, clean, dance, open и close. Они часто встречаются в рассказах о занятиях, играх, движении, помощи по дому и школьных делах.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движение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 могут описывать не только физическое движение, но и учебную деятельность, речь, игру или бытовые действия. Поэтому их легко встретить в обычных диалогах и коротких текстах.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показывают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такой глагол сообщает, что делает человек, животное или предмет в конкретной ситуации. Именно поэтому action verbs помогают строить понятные и живые предложения.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действия и другие части речи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разные части речи работают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действие выражает глагол, предмет называет существительное, а признак описывает прилагательное. Например, в The fast boy runs fast — boy, runs и fast выполняют разные функции.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action verb в 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простого английского предложения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 в жизни школьника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школьники читают, пишут, отвечают, спрашивают и слушают. Эти глаголы помогают описывать обычные действия в классе и быстро составлять короткие предложения о школьном дне.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переменах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 ученики разговаривают, играют, помогают друг другу и носят учебные вещи. Такие action verbs делают описание школьной жизни более точным и естественным.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физкультуре и в играх часто используются run, jump, carry, throw и move. Эти слова особенно понятны, потому что показывают видимое действие и легко запоминаются.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школьники могут cook, clean, wash, help и open. Такие глаголы удобны для рассказов о домашних обязанностях, помощи семье и привычных делах после школы.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важны speak, ask, answer, say и tell. С их помощью легко передать разговор, вопрос, ответ и простую ситуацию, которая знакома каждому ученику.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action verbs в школьном дне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чаще всего встречаются в заданиях, диалогах и описаниях уроков.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учебные и коммуникативные действия: они чаще всего нужны школьнику в повседневных ситуациях.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 в трёх основных временах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глагола меняется в зависимости от времени действия.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форма помогает понять, когда происходит действие. В Present Simple у he, she, it часто добавляются -s или -es.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Действия, процессы и состояния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Явное действие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 чаще всего называют заметное действие: run, jump, write, build, sing. Такие слова легко представить по движению, звуку или результату.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показывают не резкое действие, а процесс: think, feel, stay. Они описывают постепенное или продолжающееся состояние, а не движение тела.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know и sleep передают состояние человека, а не действие в прямом смысле. В школьных заданиях важно замечать такую разницу и не путать её с движением.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что глагол обозначает — действие, процесс или состояние, — легче выбрать правильный перевод и верную форму предложения в английском языке.
</a:t>
            </a:r>
            <a:endParaRPr lang="en-US" sz="9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в английском языке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показывают перемещение в пространстве: go, come, run, walk, swim, fly, ride. Они особенно наглядны, потому что легко связываются с реальным движением.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коротких и понятных предложениях: She walks to school. They ride bikes. Birds fly south. Каждый пример показывает действие и направление.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нужны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полезны в рассказах о поездках, спорте, прогулках и маршрутах из дома в школу. С их помощью текст становится живым и конкретным.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эти глаголы вместе с ситуацией: ходьба, бег, поездка, плавание или полёт. Тогда слово сразу связывается с действием и запоминается быстрее.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action verb в предложении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глагола: подлежащее → время → нужная форма → проверка согласования.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Simple, Present Continuous и Past Simple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времени помогают по-разному показать действие: привычку, процесс сейчас или событие в прошлом. Примеры легко сравнивать на одном и том же глаголе.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учебных примерах встречается Present Simple, но почти так же активно используется Present Continuous; Past Simple занимает третье место.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класса, обобщение по теме action verbs.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action verbs с he, she, it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у he, she, it к глаголу обычно добавляется -s или -es. Таблица показывает самые частые модели и типичные ошибки.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простое: для he, she, it нужна особая форма; при этом отдельные глаголы требуют -es или меняют написание.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051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05108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речи, учёбы и повседневных дел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Say, tell, ask, answer и shout помогают передавать слова, вопросы и реакцию людей. Они особенно полезны в диалогах, описании уроков и коротких сценок из школьной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учёбы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Read, write, learn, solve и check часто встречаются в заданиях, на уроках и в домашних работах. С ними легко составлять короткие рассказы о школьном дне и учебных привычках.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Cook, clean, wash, carry, open и close описывают обычные дела дома и в классе. Такие слова помогают говорить о простых действиях понятно и без 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1413" y="938950"/>
            <a:ext cx="3401475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 — несколько action verbs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слушают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ученики могут одновременно listen, watch и think. Это показывает, что даже одна короткая сцена содержит несколько действий, которые можно назвать разными глаголами.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пишут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урока одни students write, others ask, and the teacher answer s questions. Такие сочетания помогают точнее описывать картинку или комикс на английском языке.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идут вместе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ситуации дети могут read, discuss и compare ideas почти одновременно. Для 7 класса это важный навык: замечать не одно, а несколько глаголов в одном эпизоде.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рассказа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описывает сцену, он быстрее строит связный текст: кто что делает, в каком порядке и зачем. Это делает ответ более живым и точным.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повторения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картинки удобно использовать на уроке для тренировки словаря и времен. Один сюжет помогает повторить action verbs, предлоги, порядок слов и согласование подлежащего со сказуемым.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action verb от вспомогательного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различает смысловой глагол, который называет действие, и вспомогательный, который помогает образовать форму.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action verbs для 7 класса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помогают говорить о школе, доме и повседневных делах. Их полезно учить в устойчивых сочетаниях, а не только отдельно.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action verbs чаще всего связаны с движением, учебой и повседневными действиями, поэтому они быстро расширяют словарный запас.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для 7 класса, тематическое обобщение по action verbs.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action verbs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action verbs форма Past Simple не образуется по общему правилу. Такие глаголы нужно запоминать вместе с переводом и примером.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не добавляют -ed, поэтому их лучше учить парами: инфинитив и прошедшая форма.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список неправильных глаголов английского языка.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action verbs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-s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ученики часто пишут He play вместо He plays. Ошибка возникает из-за забывания правила для he, she и it.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Past Simple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go-ed, maked и taked выглядят логично, но в английском они неверны. Для таких глаголов нужно запоминать особую форму прошедшего времени.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ролей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am play слово play требует продолжения I am playing. Здесь am помогает построить форму, а не заменяет смысловой глагол.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Неточный выбор слова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Go, come, get и take похожи по теме движения, но не равны по значению. Чтобы говорить точно, важно учитывать направление и ситуацию.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подлежащего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следить, чтобы форма глагола подходила к подлежащему. Один и тот же action verb может выглядеть по-разному в зависимости от лица и 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verbs: основа понятной английской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 verbs помогают описывать действия, события и повседневную жизнь. Если помнить значение глагола, его время и согласование с подлежащим, английские предложения становятся точнее и 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2026-05-30T20:27:10Z</dcterms:created>
  <dcterms:modified xsi:type="dcterms:W3CDTF">2026-05-30T20:27:10Z</dcterms:modified>
</cp:coreProperties>
</file>