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image" Target="../media/image-4-7.jpe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400" y="105054"/>
            <a:ext cx="8941500" cy="49335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510100" y="1272150"/>
            <a:ext cx="6132000" cy="23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914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королевства и церковь: обзор и основные вопросы
</a:t>
            </a:r>
            <a:pPr algn="ctr" indent="0" marL="0">
              <a:lnSpc>
                <a:spcPct val="100000"/>
              </a:lnSpc>
              <a:buNone/>
            </a:pPr>
            <a:r>
              <a:rPr lang="en-US" sz="176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6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роль германских королевств и церкви в формировании раннесредневековой Европы.
</a:t>
            </a:r>
            <a:endParaRPr lang="en-US" sz="3914" dirty="0"/>
          </a:p>
        </p:txBody>
      </p:sp>
      <p:sp>
        <p:nvSpPr>
          <p:cNvPr id="6" name="Text 1"/>
          <p:cNvSpPr txBox="1"/>
          <p:nvPr/>
        </p:nvSpPr>
        <p:spPr>
          <a:xfrm>
            <a:off x="2567700" y="392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3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Крушение Западной Римской империи в 476 году привело к появлению новых германских государств. Христианство стало связующим элементом политики и культуры среди этих народов.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Европа после падения Рима: новая эра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41"/>
            <a:ext cx="2466283" cy="19508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0950" y="1171966"/>
            <a:ext cx="2466283" cy="195086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75150" y="1171966"/>
            <a:ext cx="2466283" cy="195086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земель и формирование границ
</a:t>
            </a:r>
            <a:endParaRPr lang="en-US" sz="2800" dirty="0"/>
          </a:p>
        </p:txBody>
      </p:sp>
      <p:sp>
        <p:nvSpPr>
          <p:cNvPr id="11" name="Text 2"/>
          <p:cNvSpPr txBox="1"/>
          <p:nvPr/>
        </p:nvSpPr>
        <p:spPr>
          <a:xfrm>
            <a:off x="307321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Франкское королевство в Галлии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Франки обосновались на территории современной Франции, создав ядро будущего государства. Их доминирование усилилось после объединения племён под властью одного короля.
</a:t>
            </a:r>
            <a:endParaRPr lang="en-US" sz="1177" dirty="0"/>
          </a:p>
        </p:txBody>
      </p:sp>
      <p:sp>
        <p:nvSpPr>
          <p:cNvPr id="12" name="Text 3"/>
          <p:cNvSpPr txBox="1"/>
          <p:nvPr/>
        </p:nvSpPr>
        <p:spPr>
          <a:xfrm>
            <a:off x="32915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в Испании и Галлии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Вестготское королевство охватывало большую часть Пиренейского полуострова и южной Галлии. Они создали развитую систему управления и законы, поддерживая стабильность в регионе.
</a:t>
            </a:r>
            <a:endParaRPr lang="en-US" sz="1177" dirty="0"/>
          </a:p>
        </p:txBody>
      </p:sp>
      <p:sp>
        <p:nvSpPr>
          <p:cNvPr id="13" name="Text 4"/>
          <p:cNvSpPr txBox="1"/>
          <p:nvPr/>
        </p:nvSpPr>
        <p:spPr>
          <a:xfrm>
            <a:off x="6275709" y="3209026"/>
            <a:ext cx="2466283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Остготы в Италии
</a:t>
            </a:r>
            <a:pPr algn="ctr" indent="0" marL="0">
              <a:lnSpc>
                <a:spcPct val="100000"/>
              </a:lnSpc>
              <a:buNone/>
            </a:pPr>
            <a:r>
              <a:rPr lang="en-US" sz="118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Остготское королевство заняло территорию Италии после распада Рима. Правление Теодориха Великого принесло политическую стабильность и культурный синтез римских и германских традиций.
</a:t>
            </a:r>
            <a:endParaRPr lang="en-US" sz="118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1834"/>
            <a:ext cx="2466300" cy="195088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775" y="1171959"/>
            <a:ext cx="2466300" cy="195088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2800" y="1171959"/>
            <a:ext cx="2466300" cy="1950882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герои и достижения королевств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7977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I и кристианизация франков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Хлодвиг объединил франкские племена и первым среди германских правителей принял христианство, что укрепило его власть и улучшило отношения с Римской церковью.
</a:t>
            </a:r>
            <a:endParaRPr lang="en-US" sz="1176" dirty="0"/>
          </a:p>
        </p:txBody>
      </p:sp>
      <p:sp>
        <p:nvSpPr>
          <p:cNvPr id="13" name="Text 3"/>
          <p:cNvSpPr txBox="1"/>
          <p:nvPr/>
        </p:nvSpPr>
        <p:spPr>
          <a:xfrm>
            <a:off x="3657800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Теодорих Великий — король остготов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создал мощное государство в Италии, сохраняя римское наследие и поддерживая мир между разными народами на своих землях.
</a:t>
            </a:r>
            <a:endParaRPr lang="en-US" sz="1177" dirty="0"/>
          </a:p>
        </p:txBody>
      </p:sp>
      <p:sp>
        <p:nvSpPr>
          <p:cNvPr id="14" name="Text 4"/>
          <p:cNvSpPr txBox="1"/>
          <p:nvPr/>
        </p:nvSpPr>
        <p:spPr>
          <a:xfrm>
            <a:off x="6735825" y="3209025"/>
            <a:ext cx="2193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Вестготский кодекс законов
</a:t>
            </a:r>
            <a:pPr algn="l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Вестготы разработали собственный свод законов, который регулировал общественные отношения и интегрировал римские и германские правовые традиции.
</a:t>
            </a:r>
            <a:endParaRPr lang="en-US" sz="117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3217" y="1324100"/>
            <a:ext cx="4293231" cy="27906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германские королевства раннего Средневековья
</a:t>
            </a:r>
            <a:endParaRPr lang="en-US" sz="2563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таблица отражает ключевые династии, столицы и известных правителей германских королевств раннего Средневековья.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династий и центров отражает сложность политической карты Европы того времени.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учебник истории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власти и управления у германцев
</a:t>
            </a:r>
            <a:endParaRPr lang="en-US" sz="2825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короля основывалась на военной силе и поддержке знати, он получил признание через племенные собрания и союзы с влиятельными вождями.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вассалитета означало раздачу земель в обмен на военную службу, что помогло укрепить лояльность среди знати и структурировать руководство.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 старейшин (комиты) участвовал в управлении, помогая королю принимать важные решения и поддерживать порядок в племени.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Наследование власти происходило по мужской линии, а народные ополчения собирались для защиты королевства и поддержания безопасности.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4050" y="1481241"/>
            <a:ext cx="3552000" cy="31392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272150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Миссионеры распространяли христианство среди германских племен, строили церкви и монастыри, укрепляя духовную основу новых королевств. Св. Бонифаций сыграл ключевую роль в этом процессе.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христианизации германцев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6750" y="3140525"/>
            <a:ext cx="4200900" cy="145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Принятие христианства королём Хлодвигом стало переломным моментом, объединившим франков вокруг общей веры и наладившим связи с Римской церковью.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Григорий I и укрепление церкви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I консолидацией папской власти создал сильную централизованную церковную структуру и реформировал литургию для единства обряда.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организовал миссии на Британские острова, расширяя христианство и способствуя культурному обмену между континентом и землями за морем.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Основывая папское государство, Григорий закладывал политические и религиозные основы, благодаря которым церковь стала влиятельной силой в Европе.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40083" y="1325853"/>
            <a:ext cx="4759500" cy="27870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8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церкви: земли и монастыри (VI–VIII века)
</a:t>
            </a:r>
            <a:endParaRPr lang="en-US" sz="2688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1167500"/>
            <a:ext cx="3271800" cy="310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VIII веку церковное землевладение достигло значительных размеров, отражая расширение духовного влияния.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монастырей свидетельствует о растущей роли церкви в обществе и экономике региона.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источники и археологические данные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VI–IX веках усилилось движение за строгие монашеские уставы, особенно в бенедиктинском монашестве, объединявшем дисциплину и духовное служение.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25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монашества и влияние на общество
</a:t>
            </a:r>
            <a:endParaRPr lang="en-US" sz="2925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монастыри, такие как Монте-Кассино и Сен-Галлен, стали центрами образования, искусства и сохранения древних знаний.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Монахи развивали земледелие, внедряя новые методы и улучшая качество жизни в окружающих регионах.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поддерживали грамотность и переписывали рукописи, играя ключевую роль в сохранении культурного наследия Средних веков.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8279" y="0"/>
            <a:ext cx="4364943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6750" y="1806016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9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и реформы Карла Великого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объединил большую часть Западной Европы, усилив центральную власть и внедрив административные реформы. Он разделил империю на графства и марки, назначая верных графов управлять ими.
</a:t>
            </a:r>
            <a:endParaRPr lang="en-US" sz="1693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311075"/>
            <a:ext cx="4200900" cy="133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5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Карл Великий и укрепление христианской Европы
</a:t>
            </a:r>
            <a:endParaRPr lang="en-US" sz="2975" dirty="0"/>
          </a:p>
        </p:txBody>
      </p:sp>
      <p:sp>
        <p:nvSpPr>
          <p:cNvPr id="8" name="Text 2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3219598"/>
            <a:ext cx="4200900" cy="12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71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миссионерская деятельность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397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уделял развитию образования и церкви. Создавались школы при монастырях, поддерживались миссии для обращения язычников в христианство, что укрепляло духовную основу государства.
</a:t>
            </a:r>
            <a:endParaRPr lang="en-US" sz="157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возникали инвеститурные споры о назначении епископов, что приводило к конфликтам между императорами и папством и требовало компромиссов.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Священная Римская империя и отношения с церковью
</a:t>
            </a:r>
            <a:endParaRPr lang="en-US" sz="2563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Основанная Оттоном I в 962 году, империя стремилась сохранить тесный союз с церковью, укрепляя христианские ценности в управлении и защите духовенства.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4309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Царь и папа поддерживали общие соборы, где обсуждались важнейшие вопросы веры и политики, что усиливало влияние церкви на светскую власть.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структура: роль церкви и знати
</a:t>
            </a:r>
            <a:endParaRPr lang="en-US" sz="3038" dirty="0"/>
          </a:p>
        </p:txBody>
      </p:sp>
      <p:sp>
        <p:nvSpPr>
          <p:cNvPr id="5" name="Text 2"/>
          <p:cNvSpPr txBox="1"/>
          <p:nvPr/>
        </p:nvSpPr>
        <p:spPr>
          <a:xfrm>
            <a:off x="306750" y="13732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Духовенство занимало высшее положение, управляло религиозной жизнью и образовательными учреждениями, влияя на мораль и культуру общества.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306750" y="3059650"/>
            <a:ext cx="39249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Знать владела землей и военной силой, обеспечивая защиту королевства и участие в политическом управлении.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4700050" y="13732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Крестьяне составляли основу производства продуктов питания, от них зависела экономическая стабильность и обеспечение всех классов.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4700050" y="3059650"/>
            <a:ext cx="4112400" cy="13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служили центрами образования, медицины и сохранения знаний, укрепляя связь между церковью и населением.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Переводы Библии на народные языки появились позже, но именно латинский язык связывал светскую и духовную элиту раннего Средневековья.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роль латинского языка
</a:t>
            </a:r>
            <a:endParaRPr lang="en-US" sz="3200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Латынь стала универсальным языком богослужения и языка учености, что помогало объединить разные народы империю и сохранить культурное наследие.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3018900" y="2209000"/>
            <a:ext cx="31218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Монастыри и церковные школы активно сохраняли и переписывали древние рукописи, обеспечивая преемственность знаний.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301067"/>
            <a:ext cx="9144000" cy="18395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1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Замещение язычества христианством у германцев
</a:t>
            </a:r>
            <a:endParaRPr lang="en-US" sz="2641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целенаправленно заменяла языческие ритуалы христианскими праздниками, облегчая переход от традиционных верований к христианству и формируя новую религиозную идентичность.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142838" y="13865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имел культ святых и почитание реликвий, что способствовало укреплению общности и сплочению германских народов вокруг новой религии.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131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256"/>
            <a:ext cx="3904200" cy="1948287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Крестовые походы и германский мир
</a:t>
            </a:r>
            <a:endParaRPr lang="en-US" sz="3200" dirty="0"/>
          </a:p>
        </p:txBody>
      </p:sp>
      <p:sp>
        <p:nvSpPr>
          <p:cNvPr id="9" name="Text 2"/>
          <p:cNvSpPr txBox="1"/>
          <p:nvPr/>
        </p:nvSpPr>
        <p:spPr>
          <a:xfrm>
            <a:off x="307650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Рыцари-франки в Святой Земле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рыцари активно участвовали в крестовых походах, сражаясь за освобождение Иерусалима. Их военное присутствие укрепляло связь с церковью и распространяло христианство на Востоке.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36075" y="3209025"/>
            <a:ext cx="39042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Духовное рыцарство и успехи походов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германских князей в походах способствовало развитию рыцарских орденов, которые сочетали военную доблесть с религиозной миссией, поддерживая христианские ценности в войнах.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Инвеститурный конфликт: папа и император
</a:t>
            </a:r>
            <a:endParaRPr lang="en-US" sz="2994" dirty="0"/>
          </a:p>
        </p:txBody>
      </p:sp>
      <p:sp>
        <p:nvSpPr>
          <p:cNvPr id="11" name="Text 2"/>
          <p:cNvSpPr txBox="1"/>
          <p:nvPr/>
        </p:nvSpPr>
        <p:spPr>
          <a:xfrm>
            <a:off x="7144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1075 год: Григорий VII издаёт реформы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5119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Григорий VII заявляет о своем исключительном праве назначать епископов, что вызывает напряжённость с императором Генрихом IV.
</a:t>
            </a:r>
            <a:endParaRPr lang="en-US" sz="1303" dirty="0"/>
          </a:p>
        </p:txBody>
      </p:sp>
      <p:sp>
        <p:nvSpPr>
          <p:cNvPr id="13" name="Text 4"/>
          <p:cNvSpPr txBox="1"/>
          <p:nvPr/>
        </p:nvSpPr>
        <p:spPr>
          <a:xfrm>
            <a:off x="36508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1076 год: Отлучение Генриха IV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4483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Папа отлучает императора от церкви, что ведёт к политическому кризису и вынуждает Генриха просить прощения в Вормсе.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587277" y="2077636"/>
            <a:ext cx="21519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1122 год: Вормсское соглашение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6384746" y="2944223"/>
            <a:ext cx="1967400" cy="125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Заключён компромисс: церковь назначает духовных лиц, светская власть даёт им светскую власть, что снижает конфликт и регулирует отношения церкви и империи.
</a:t>
            </a:r>
            <a:endParaRPr lang="en-US" sz="123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Военное дело германцев и поддержка церкви
</a:t>
            </a:r>
            <a:endParaRPr lang="en-US" sz="2938" dirty="0"/>
          </a:p>
        </p:txBody>
      </p:sp>
      <p:sp>
        <p:nvSpPr>
          <p:cNvPr id="9" name="Text 2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традиции сочетали племенную борьбу с организованными армиями королей, где важную роль играли вассалы и рыцари, получавшие землю за службу.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освящала военные походы, объявляя их справедливыми, что придавало солдатам религиозное оправдание и повышало моральный дух.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796350" y="3339125"/>
            <a:ext cx="73191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Рыцари считались защитниками христианства, их идеалы объединяли военную и духовную миссии в обществе Средневековья.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6103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294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Церковь сохранила и развила образовательные традиции, создав школы и университеты, способствовавшие развитию культуры и науки в Европе.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06750" y="311075"/>
            <a:ext cx="8530500" cy="65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63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Историческое наследие германских королевств и церкви
</a:t>
            </a:r>
            <a:endParaRPr lang="en-US" sz="2563" dirty="0"/>
          </a:p>
        </p:txBody>
      </p:sp>
      <p:sp>
        <p:nvSpPr>
          <p:cNvPr id="7" name="Text 3"/>
          <p:cNvSpPr txBox="1"/>
          <p:nvPr/>
        </p:nvSpPr>
        <p:spPr>
          <a:xfrm>
            <a:off x="8294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Германские королевства заложили основы феодальной системы, которая регулировала отношения власти и собственности на земле в последующие века.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572000" y="1317425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духовной и светской власти формировал общественные институты, влияющие на политическую организацию европейских государств.
</a:t>
            </a:r>
            <a:endParaRPr lang="en-US" sz="1600" dirty="0"/>
          </a:p>
        </p:txBody>
      </p:sp>
      <p:sp>
        <p:nvSpPr>
          <p:cNvPr id="9" name="Text 5"/>
          <p:cNvSpPr txBox="1"/>
          <p:nvPr/>
        </p:nvSpPr>
        <p:spPr>
          <a:xfrm>
            <a:off x="4572000" y="3134708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этих взаимодействий стало фундаментом европейской цивилизации, повлияв на законы, мораль и культурную идентичность региона.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2825" y="-2825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015975" y="1323600"/>
            <a:ext cx="6298800" cy="26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02" b="1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германских королевств и церкви в европейское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56" dirty="0">
                <a:solidFill>
                  <a:srgbClr val="F1F1F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Альянс германских государств и христианской церкви стал основой западноевропейской цивилизации, формируя культурные, политические и образовательные традиции, актуальные и поныне.
</a:t>
            </a:r>
            <a:endParaRPr lang="en-US" sz="390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2026-05-10T14:23:34Z</dcterms:created>
  <dcterms:modified xsi:type="dcterms:W3CDTF">2026-05-10T14:23:34Z</dcterms:modified>
</cp:coreProperties>
</file>