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«Мышь и воробей» — удмуртская сказка о дружбе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герои вместе побеждают трудность, не теряя смелости и ума.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из народной памяти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история родилась в устной традиции удмуртов и долго звучала в живом пересказе. В ней говорят животные, а простой сюжет учит добру, осторожности и дружбе.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героя кажутся слабыми, если смотреть только на размер. Но именно вместе они находят выход, потому что умеют думать и доверять друг другу.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Воробей — быстрый и наблюдательный герой. Он сразу подмечает важное, не боится трудностей и помогает другу не только словом, но и делом.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Мышь — маленькая и проворная героиня. Она аккуратно замечает детали, не суетится и умеет действовать осторожно, когда ситуация становится опасной.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сказки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Знакомый деревенский мир сказки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рядом с зерном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легко представить: рядом стоит дом, а вокруг — двор и тёплые уголки, где прячется маленькая мышь. Всё выглядит просто и по-домашнему, поэтому детям несложно увидеть эту картину в воображении.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Двор, где всё видно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заметны дорожки, уголки, крошки и зёрнышки. Здесь быстро понимаешь, где может случиться беда и почему героям приходится быть внимательными. Такой мир напоминает знакомый двор у дома или школы.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Поле, небо и птицы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двором открывается поле, а над ним летает воробей. Вокруг много воздуха, света и движения. Эта простая природа делает сказку живой и помогает почувствовать, что маленьким героям тоже нужен смелый характер.
</a:t>
            </a:r>
            <a:endParaRPr lang="en-US" sz="138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истории шаг за шагом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Появляется беда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Случается неприятность, которая кажется небольшой со стороны, но для героев она очень серьёзная.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Поиск выхода
</a:t>
            </a:r>
            <a:pPr algn="l" indent="0" marL="0">
              <a:lnSpc>
                <a:spcPct val="115000"/>
              </a:lnSpc>
              <a:buNone/>
            </a:pPr>
            <a:r>
              <a:rPr lang="en-US" sz="7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Мышь и воробей не ссорятся. Они думают вместе и выбирают, как действовать дальше, чтобы спастись.
</a:t>
            </a:r>
            <a:endParaRPr lang="en-US" sz="1027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Герои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Мышь и воробей оказываются поблизости и сразу чувствуют, что им нужно быть настороже.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развиваются события в сказке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тревога сменяется общим решением и радостным финалом.
</a:t>
            </a:r>
            <a:endParaRPr lang="en-US" sz="106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Мышь и воробей похожи на обычных маленьких жителей двора. Поэтому им легко сопереживать: они не хвастаются, а стараются справиться с бедой спокойно и честно.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видно, что храбрость не всегда бывает громкой. Иногда она проявляется в том, чтобы вовремя заметить опасность, не растеряться и поддержать друга рядом.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запоминаются ещё и потому, что действуют вместе. Их дружба выглядит простой и понятной, а значит, её легко принять и запомнить даже первокласснику.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герои запоминаются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2000" y="701100"/>
            <a:ext cx="4303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Мышь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785975" y="17070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Мышь показывает, что осторожность помогает избежать лишних ошибок. Она не спешит бездумно и умеет замечать то, что другим может показаться совсем мелочью.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85975" y="32151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образ учит терпению и аккуратности. Маленькая героиня действует тихо и внимательно, поэтому становится полезной в трудный момент и не теряется перед опасностью.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Воробей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Воробей учит быть быстрым и наблюдательным. Он первым замечает перемены вокруг и успевает среагировать, пока ситуация не стала ещё сложнее.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образ напоминает, что смелость полезна только вместе с умом. Лёгкий и подвижный герой помогает делу точно и вовремя, а не просто шумит.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975" y="1536980"/>
            <a:ext cx="792600" cy="6340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963" y="3174770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975" y="1490720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2975" y="3185803"/>
            <a:ext cx="792600" cy="7045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сказки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легче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Мышь и воробей доказывают, что даже маленькие герои становятся сильнее, когда помогают друг другу и не остаются в беде поодиночке.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Умнее паники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и смекалка помогают лучше, чем страх. Герои сначала думают, а потом действуют, поэтому находят правильный выход.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важнее споров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нет насмешек и злости. Герои сохраняют доброжелательность, поэтому их дружба выглядит надёжной и по-настоящему тёплой.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другу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напоминает: если рядом кому-то трудно, важно поддержать его делом. Именно такая помощь делает историю доброй и запоминающейся.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животные разговаривают, думают и поступают почти как люди. Благодаря этому маленьким читателям легко понять их чувства, а необычные события выглядят живо и интересно.
</a:t>
            </a:r>
            <a:endParaRPr lang="en-US" sz="1168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народной сказки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строится просто: есть герои, есть трудность и есть добрый выход из неё. Такая ясная последовательность помогает быстро запомнить историю и пересказать её без лишних трудностей.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заметны повторяющиеся действия и понятные слова. Это делает сказку удобной для чтения вслух: слушать её легко, а запомнить основные события получается почти играючи.
</a:t>
            </a:r>
            <a:endParaRPr lang="en-US" sz="116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героев и их поступки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характер каждого героя помогает им действовать вместе и справляться с трудностью.
</a:t>
            </a:r>
            <a:endParaRPr lang="en-US" sz="104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в начале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всё кажется опасным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сказки герои оказываются в неприятной ситуации, и настроение становится тревожным. Но они не пугаются друг друга и сразу начинают искать выход.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надежда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чувствуется ожидание: вот-вот найдётся решение. Становится ясно, что спокойствие, внимание и помощь друга могут изменить даже маленькую, но важную беду.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учит, что в трудный момент нельзя оставлять друга одного. Когда рядом есть товарищ, даже небольшая помощь становится очень ценной и по-настоящему спасает.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напоминает: прежде чем действовать, полезно подумать и заметить опасность. Осторожность не мешает смелости, а помогает выбрать верный и безопасный шаг.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важно уважение к тому, кто кажется маленьким или слабым. Народная мудрость показывает, что сила бывает не только в размере, но и в умении помочь.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воспитывает доброту без назидания. Ребёнок легко понимает: если действовать вместе, не ссориться и не хвастаться, трудность становится гораздо меньше.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мудрость в сказке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сказка интересна первоклассникам
</a:t>
            </a:r>
            <a:endParaRPr lang="en-US" sz="2376" dirty="0"/>
          </a:p>
        </p:txBody>
      </p:sp>
      <p:sp>
        <p:nvSpPr>
          <p:cNvPr id="9" name="Text 2"/>
          <p:cNvSpPr txBox="1"/>
          <p:nvPr/>
        </p:nvSpPr>
        <p:spPr>
          <a:xfrm>
            <a:off x="863302" y="2119694"/>
            <a:ext cx="22320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героями
</a:t>
            </a:r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Мышь и воробей — маленькие, понятные и очень живые персонажи. Их легко представить, поэтому ребёнок быстро включает воображение и начинает сопереживать.
</a:t>
            </a:r>
            <a:endParaRPr lang="en-US" sz="1184" dirty="0"/>
          </a:p>
        </p:txBody>
      </p:sp>
      <p:sp>
        <p:nvSpPr>
          <p:cNvPr id="10" name="Text 3"/>
          <p:cNvSpPr txBox="1"/>
          <p:nvPr/>
        </p:nvSpPr>
        <p:spPr>
          <a:xfrm>
            <a:off x="3416600" y="2113300"/>
            <a:ext cx="22320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Неожиданная беда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развиваются быстро, без долгих объяснений. Из-за этого история не утомляет и сразу вызывает интерес: что же случится с героями дальше?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969912" y="2080925"/>
            <a:ext cx="22320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финал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всё заканчивается хорошо, и это особенно нравится младшим школьникам. Есть чувство радости, а вместе с ним — простое и понятное понимание дружбы.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3866"/>
            <a:ext cx="2737200" cy="23736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7" y="2403819"/>
            <a:ext cx="2737200" cy="23736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62" y="2403819"/>
            <a:ext cx="2737200" cy="23736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должна быть иллюстрация к сказке
</a:t>
            </a:r>
            <a:endParaRPr lang="en-US" sz="2658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1100007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герои на знакомом дворе
</a:t>
            </a:r>
            <a:pPr algn="l" indent="0" marL="0">
              <a:lnSpc>
                <a:spcPct val="115000"/>
              </a:lnSpc>
              <a:buNone/>
            </a:pPr>
            <a:r>
              <a:rPr lang="en-US" sz="7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важно показать, что мышь и воробей совсем небольшие, но очень заметные. Дом, двор и узкая тропинка создают уютную деревенскую картину. Такой фон помогает сразу узнать мир сказки и почувствовать её спокойный, близкий детям тон.
</a:t>
            </a:r>
            <a:endParaRPr lang="en-US" sz="1204" dirty="0"/>
          </a:p>
        </p:txBody>
      </p:sp>
      <p:sp>
        <p:nvSpPr>
          <p:cNvPr id="11" name="Text 3"/>
          <p:cNvSpPr txBox="1"/>
          <p:nvPr/>
        </p:nvSpPr>
        <p:spPr>
          <a:xfrm>
            <a:off x="3195587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Зёрна, ветка и небо над головой
</a:t>
            </a:r>
            <a:pPr algn="l" indent="0" marL="0">
              <a:lnSpc>
                <a:spcPct val="115000"/>
              </a:lnSpc>
              <a:buNone/>
            </a:pPr>
            <a:r>
              <a:rPr lang="en-US" sz="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иллюстрации хорошо смотрятся зёрнышки, ветка, небо и немного простора вокруг героев. Эти детали делают сцену понятной и «настоящей». Тёплые краски помогут передать доброжелательное настроение и подчеркнут простоту народной истории.
</a:t>
            </a:r>
            <a:endParaRPr lang="en-US" sz="1263" dirty="0"/>
          </a:p>
        </p:txBody>
      </p:sp>
      <p:sp>
        <p:nvSpPr>
          <p:cNvPr id="12" name="Text 4"/>
          <p:cNvSpPr txBox="1"/>
          <p:nvPr/>
        </p:nvSpPr>
        <p:spPr>
          <a:xfrm>
            <a:off x="6126462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внимание в одном кадре
</a:t>
            </a:r>
            <a:pPr algn="l" indent="0" marL="0">
              <a:lnSpc>
                <a:spcPct val="115000"/>
              </a:lnSpc>
              <a:buNone/>
            </a:pPr>
            <a:r>
              <a:rPr lang="en-US" sz="7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Мышь можно показать у норки, а воробья — на ветке или в полёте, чтобы передать их характеры. Один герой кажется осторожным, другой — подвижным и быстрым. Вместе они выглядят как маленькая, но дружная команда.
</a:t>
            </a:r>
            <a:endParaRPr lang="en-US" sz="120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пересказать сказку по порядку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помогает не перепутать героев, место действия и главное событие сказки.
</a:t>
            </a:r>
            <a:endParaRPr lang="en-US" sz="108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541" y="1344389"/>
            <a:ext cx="518700" cy="5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800" y="2251415"/>
            <a:ext cx="518700" cy="51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541" y="3184796"/>
            <a:ext cx="518700" cy="5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3541" y="4118196"/>
            <a:ext cx="518700" cy="518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эта сказка похожа на другие народные сказки
</a:t>
            </a:r>
            <a:endParaRPr lang="en-US" sz="2395" dirty="0"/>
          </a:p>
        </p:txBody>
      </p:sp>
      <p:sp>
        <p:nvSpPr>
          <p:cNvPr id="10" name="Text 2"/>
          <p:cNvSpPr txBox="1"/>
          <p:nvPr/>
        </p:nvSpPr>
        <p:spPr>
          <a:xfrm>
            <a:off x="1008535" y="1243726"/>
            <a:ext cx="4140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Животные-герои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 во многих народных сказках, здесь говорят животные. Они ведут себя почти как люди, поэтому ребёнку легко понимать их поступки и переживания.
</a:t>
            </a:r>
            <a:endParaRPr lang="en-US" sz="1328" dirty="0"/>
          </a:p>
        </p:txBody>
      </p:sp>
      <p:sp>
        <p:nvSpPr>
          <p:cNvPr id="11" name="Text 3"/>
          <p:cNvSpPr txBox="1"/>
          <p:nvPr/>
        </p:nvSpPr>
        <p:spPr>
          <a:xfrm>
            <a:off x="979950" y="215075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трудность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обязательно появляется беда, которую нужно преодолеть. Именно она делает сюжет интересным и помогает героям показать свои лучшие качества.
</a:t>
            </a:r>
            <a:endParaRPr lang="en-US" sz="1328" dirty="0"/>
          </a:p>
        </p:txBody>
      </p:sp>
      <p:sp>
        <p:nvSpPr>
          <p:cNvPr id="12" name="Text 4"/>
          <p:cNvSpPr txBox="1"/>
          <p:nvPr/>
        </p:nvSpPr>
        <p:spPr>
          <a:xfrm>
            <a:off x="1008535" y="308413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конец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сказки часто заканчиваются хорошо, и эта история не исключение. После волнения приходит облегчение, а у читателя остаётся приятное чувство.
</a:t>
            </a:r>
            <a:endParaRPr lang="en-US" sz="1328" dirty="0"/>
          </a:p>
        </p:txBody>
      </p:sp>
      <p:sp>
        <p:nvSpPr>
          <p:cNvPr id="13" name="Text 5"/>
          <p:cNvSpPr txBox="1"/>
          <p:nvPr/>
        </p:nvSpPr>
        <p:spPr>
          <a:xfrm>
            <a:off x="1008535" y="4017527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товарищества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 этой сказки — тёплая дружба маленьких героев. Они не спорят, а поддерживают друг друга, поэтому история запоминается особенно легко и приятно.
</a:t>
            </a:r>
            <a:endParaRPr lang="en-US" sz="132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«дружба» сразу напоминает, что мышь и воробей действуют не поодиночке. Они вместе проходят через трудность и не бросают друг друга в беде.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запомнить сказку
</a:t>
            </a:r>
            <a:endParaRPr lang="en-US" sz="2513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«смекалка» подходит к тому, как герои ищут выход. В сказке важно не только сила, но и умение быстро сообразить, что делать дальше.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«осторожность» связано с мышью, а «наблюдательность» — с воробьём. Эти качества помогают героям заметить опасность и не растеряться в нужный момент.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«взаимопомощь», «смелость» и «доверие» собирают весь смысл сказки. По ним легко вспомнить и характеры героев, и добрый конец истории.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сказка о сильной дружбе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«Мышь и воробей» оставляет тёплое впечатление: маленькие герои не испугались трудности и справились с ней вместе. Эта сказка напоминает, что дружба и помощь делают сильнее.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2026-05-23T23:10:18Z</dcterms:created>
  <dcterms:modified xsi:type="dcterms:W3CDTF">2026-05-23T23:10:18Z</dcterms:modified>
</cp:coreProperties>
</file>