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 его единственность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угол, перпендикуляр и точность построений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вокруг нас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линии легко заметить в тетради, на чертежах, в окнах, дверях и разметке улиц. В геометрии они помогают строить фигуры, измерять расстояния и получать однозначный результат.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под прямым углом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считают перпендикулярными, если они пересекаются так, что образуют прямой угол. Это главное условие, без которого перпендикулярность не выполняется.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на чертежах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краткой записи используют знак ⟂. Он помогает сразу понять, что речь идёт о перпендикулярных прямых, отрезках или лучах на схеме.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перпендикулярны, при их пересечении образуются четыре угла, и каждый из них равен 90°. Поэтому достаточно увидеть один прямой угол.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относят и к отрезкам, если они лежат на прямых, пересекающихся под прямым углом. Тогда говорят, что отрезки перпендикулярны.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перпендикулярность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угол служит главным признаком перпендикулярности: если угол равен этой величине, линии образуют прямой угол.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прямого угла в школьной геометрии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величина прямого угла, по которой узнают перпендикулярность на чертеже.
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1086"/>
            <a:ext cx="4164900" cy="19783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и неперпендикулярные случаи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типичные ситуации и проверим, где действительно есть прямой угол.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определяется только прямым углом 90°; если его нет, прямые не перпендикулярны.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на перпендикулярность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из точки к прямой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вне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не лежит на прямой, через неё можно провести только один перпендикуляр к этой прямой. Именно эта единственность делает построение однозначным.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перпендикуляра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в которой перпендикуляр пересекает прямую, называется основанием перпендикуляра. Она показывает, где именно отрезок «опускается» на прямую.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соединяющий данную точку с прямой и образующий с ней прямой угол, называют перпендикуляром к прямой из данной точки.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перпендикуляр к прямой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условию: точка вне прямой и прямой угол 90°.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перпендикуляр единственный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Задана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точку, которая не лежит на данной прямой. Через неё нужно провести линию, образующую с прямой прямой угол.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попробовать построить два разных перпендикуляра, оба должны давать угол 90°. Но тогда возникли бы два разных направления для одной и той же задачи.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это невозможно: через одну точку к прямой проходит только один перпендикуляр. Поэтому построение остаётся точным и однозначным.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прямых угла при пересечении двух перпендикулярных прямых
</a:t>
            </a:r>
            <a:endParaRPr lang="en-US" sz="183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прямой угол сразу задаёт весь рисунок: остальные углы при пересечении получаются такими же.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из четырёх частей равна 90°, то все остальные тоже прямые; это подтверждает свойства вертикальных и смежных углов.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пересечении двух прямых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в окружающих предметах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 легко увидеть в стенах, полу, партах, окнах и дверных косяках. Такие формы помогают предметам быть ровными, устойчивыми и удобными в использовании.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клетчатой тетради вертикальные и горизонтальные линии пересекаются под прямым углом. Это удобно для проверки построений, измерений и аккуратного рисования фигур.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заметна в разметке спортивных площадок, перекрёстках, знаках и кирпичной кладке. Она помогает создавать понятные, прочные и симметричные конструкции.
</a:t>
            </a:r>
            <a:endParaRPr lang="en-US" sz="14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9499" y="1499146"/>
            <a:ext cx="239175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6456" y="1499146"/>
            <a:ext cx="199313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до прямой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по перпендикуляру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до прямой находят не по любому отрезку, а только по перпендикуляру. Именно он показывает кратчайший путь от точки до данной прямой.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перпендикуляра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в которой перпендикуляр пересекает прямую, называется основанием перпендикуляра. Она помогает точно указать, где именно начинается кратчайшее расстояние от точки до линии.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от точки к прямой наклонный отрезок, он окажется длиннее перпендикуляра. Поэтому для измерения расстояния выбирают только прямой угол, а не любой удобный отрезок.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 от точки к прямой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какой отрезок действительно задаёт расстояние от точки до 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перпендикуляр даёт кратчайшее расстояние. Любой наклонный отрезок к той же прямой длиннее и не подходит для измерения расстояния.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темы о расстоянии от точки до прямой и свойствах перпендикуляра.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прямые углы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 легко заметить в привычных предметах и пространствах вокруг нас, если внимательно смотреть на форму и расположение линий.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прямые углы встречаются в школьных и домашних предметах, потому что там особенно важны ровные и устойчивые формы.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повседневной жизни: школа, дом, улица, техника.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Перпендикуляры на клетчатой бумаге и координатной сетке
</a:t>
            </a:r>
            <a:endParaRPr lang="en-US" sz="2141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помогают увидеть угол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вертикальные и горизонтальные линии образуют прямые углы. Это позволяет быстро замечать перпендикулярность без дополнительных измерений и уверенно проверять рисунок.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считать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клеткам легко определить длину отрезка и сравнить стороны фигур. Благодаря этому проще строить прямоугольники, квадраты и находить точки, расположенные на одинаковом расстоянии.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задают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сетке перпендикулярность особенно заметна между осями координат и линиями, параллельными им. Такой рисунок помогает аккуратно выполнять построения и читать чертёж.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две прямые перпендикулярны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выполняется измерением угла или по клеткам, затем результат фиксируется на чертеже.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пересекающиеся прямые являются перпендикулярными. Главный признак здесь один: угол между ними должен быть ровно 90°, а не просто выглядеть большим на глаз.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 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или тупой угол легко принять за прямой, если не пользоваться транспортиром или клетками. Поэтому в геометрии важно не предполагать, а точно проверять.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прямой из точки — это не любой отрезок до этой прямой, а только тот, который образует прямой угол и задаёт кратчайшее расстояние.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единственности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перпендикуляра относится только к точке, не лежащей на прямой. Если этот факт забыть, можно сделать неверный вывод о построении.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перпендикуляра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646834"/>
            <a:ext cx="4164900" cy="1806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перпендикуляра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основные свойства помогают узнавать, строить и использовать перпендикуляры в 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связаны: прямой угол помогает распознать перпендикуляр, единственность делает построение точным, а кратчайшее расстояние важно для измерений.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и свойства темы «Перпендикуляр» из курса геометрии 7 класса.
</a:t>
            </a:r>
            <a:endParaRPr lang="en-US" sz="13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темы в 7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какие части темы ученики усвоили лучше, а какие требуют дополнительной тренировки на построениях и чертежах.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освоено понятие расстояния, а больше всего трудностей связано с построением перпендикуляра. Значит, полезно чаще выполнять практические задания.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результатов проверки по теме «Перпендикуляр». Дата: не указана.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перпендикуляров с другими геометрическими фигурами
</a:t>
            </a:r>
            <a:endParaRPr lang="en-US" sz="2246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квадрат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фигурах стороны пересекаются под прямым углом, поэтому перпендикуляры помогают проверять форму и строить аккуратные чертежи с равными и ровными сторонами.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опускается перпендикулярно к основанию и показывает важный элемент треугольника. Без перпендикуляра нельзя точно найти её положение и правильно построить чертёж.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перпендикуляры связаны с осями и линиями, параллельными им. Это помогает читать графики, определять направления и строить фигуры без ошибок.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Перпендикуляры нужны во многих задачах, где важны форма, симметрия и измерения. Они позволяют получать правильные основания, стороны и оси, не искажая рисунок.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перпендикуляре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 — это линия под углом 90°, а через точку вне прямой он проводится только один раз. Это делает построения точными и помогает находить кратчайшее расстояние.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2026-05-29T01:43:46Z</dcterms:created>
  <dcterms:modified xsi:type="dcterms:W3CDTF">2026-05-29T01:43:46Z</dcterms:modified>
</cp:coreProperties>
</file>