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корня: основные вопросы и значение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корня обеспечивает защиту, питание и рост растения.
</a:t>
            </a:r>
            <a:endParaRPr lang="en-US" sz="37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о клетках корня и их значимость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строения корня началось с микроскопов в XIX веке. Эти исследования раскрыли процессы роста и питания растений, став фундаментом для ботаники и сельского хозяйства.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шапочка защищает молодые делящиеся клетки от повреждений, облегчая проникновение корня в почву благодаря слизистому покрытию.
</a:t>
            </a:r>
            <a:endParaRPr lang="en-US" sz="1177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шапочка — защита и продвижение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зоне деления активно размножаются клетки, формируя новые ткани и обеспечивая рост корня в длину.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деления — источник роста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образуются корневые волоски, которые значительно увеличивают площадь поверхности для эффективного поглощения воды и питательных веществ.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— водопоглощение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корня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 в корне и их функции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клетки обеспечивают защиту корня от внешних воздействий и предотвращают потерю влаги.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накапливают питательные вещества и помогают транспортировать воду внутри корня.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клетки формируют сосуды ксилемы и флоэмы, обеспечивая перемещение воды и органических веществ.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клетки (меристема) активно делятся, создавая новые клетки для роста и развития корня.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шапочка: структура и роль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мелких паренхимных клеток, покрытых слизью, которая защищает корень от механических повреждений.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клеток корневой шапочки помогает корню беспрепятственно двигаться в почве и предотвращает высыхание.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зоны деления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зоне находятся небольшие меристематические клетки с крупными ядрами и плотной цитоплазмой.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активно делятся, заложивая основу для всех последующих тканей корня.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клеток выражены чётко, что обеспечивает упорядоченное формирование новых клеточных структур.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быстро увеличиваются в длину благодаря тонким оболочкам, что способствует удлинению корня и проникновению в почву.
</a:t>
            </a:r>
            <a:endParaRPr lang="en-US" sz="1352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Удлинённые клетки с тонкими стенками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размножаются, создавая запасы ресурсов для последующего активного деления в зоне деления.
</a:t>
            </a:r>
            <a:endParaRPr lang="en-US" sz="157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органелл для будущего деления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зоны растяжения интенсивно синтезируют вещества, необходимые для роста и развития корня в целом.
</a:t>
            </a:r>
            <a:endParaRPr lang="en-US" sz="159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обмен веществ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зоны растяжения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и роль корневых волосков
</a:t>
            </a:r>
            <a:endParaRPr lang="en-US" sz="282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увеличивают поверхность корня, усиливая всасывание воды и минералов из почвы.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имеют тонкие стенки, что облегчает проникновение жидкости в клетки корня.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 волосков составляет от 5 до 20 дней, после чего они обновляются для поддержания эффективности всасывания.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 всей воды, поступающей в растение, проходит именно через корневые волоски.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эпиблемы
</a:t>
            </a:r>
            <a:endParaRPr lang="en-US" sz="2941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Эпиблема состоит из одного слоя живых клеток с тонкими стенками, которые плотно прилегают друг к другу и защищают внутренние ткани.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эпиблемы образуют корневые волоски, другие подвержены проникновению и всасыванию воды с минеральными веществами.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коры корня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Паренхимные клетки коры имеют крупные вакуоли и служат для хранения питательных веществ.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коры участвуют в транспортировке воды и минеральных веществ внутрь корня.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слой коры формирует эндодерму, которая отделяет кору от центрального цилиндра и регулирует движение веществ.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Эндодерма эффективно контролирует передвижение воды внутрь центрального цилиндра, предотвращая её обратный выход.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эндодермы оснащены каспаровыми поясками, которые создают непроницаемые барьеры для воды и растворённых веществ.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«Ботаника», 2020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разных типов клеток в корне пшеницы
</a:t>
            </a:r>
            <a:endParaRPr lang="en-US" sz="285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клетки составляют преобладающую часть корня, обеспечивая хранение и транспорт веществ.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и проводящие клетки занимают меньшую долю, но играют ключевую роль в защите и движении веществ.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2019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система корня: особенности ксилемы и флоэмы
</a:t>
            </a:r>
            <a:endParaRPr lang="en-US" sz="1854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мёртвых клеток с толстыми стенками, по которым вода и минеральные вещества поднимаются вверх по растению. Она обеспечивает водоснабжение и минеральное питание.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построена из живых клеток и занимается транспортом органических веществ от листьев к корню. Она поддерживает распределение питательных веществ по всему растению.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центрального цилиндра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цилиндр объединяет основные проводящие ткани — ксилему и флоэму, обеспечивая эффективный транспорт воды, минералов и органических веществ внутри корня.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Перицикл, входящий в состав центрального цилиндра, служит источником для формирования боковых корней, обеспечивая рост и ветвление корневой системы.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центральный цилиндр придаёт корню механическую прочность, помогая растению удерживаться в почве и противостоять внешним воздействиям.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6127"/>
            <a:ext cx="3982500" cy="15793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зон деления, растяжения и всасывания
</a:t>
            </a:r>
            <a:endParaRPr lang="en-US" sz="218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клеток трёх зон корня различаются по размеру, форме, функциям и наличию корневых волосков.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зона выполняет специализированные функции, обеспечивая рост и питание растения.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«Ботаника», 2021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ткани: апикальная меристема и её значение
</a:t>
            </a:r>
            <a:endParaRPr lang="en-US" sz="202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Апикальная меристема расположена на вершине корня и содержит быстро делящиеся клетки, ответственные за формирование всех тканей корня.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меристемы имеют простое строение, что позволяет им трансформироваться в различные специализированные клеточные типы.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активности апикальной меристемы корень непрерывно удлиняется, что обеспечивает проникновение растения в новые слои почвы.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меристемы важны для адаптации растений к изменениям окружающей среды и обеспечивают регенерацию повреждённых тканей.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корней однодольных и двудольных растений
</a:t>
            </a:r>
            <a:endParaRPr lang="en-US" sz="2306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у однодольных
</a:t>
            </a:r>
            <a:endParaRPr lang="en-US" sz="1391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 центральный цилиндр содержит множество мелких проводящих пучков, расположенных равномерно по кругу. Такая структура обеспечивает гибкость и быстрое всасывание веществ.
</a:t>
            </a:r>
            <a:endParaRPr lang="en-US" sz="1489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двудольных растений количество проводящих пучков меньше, но они крупнее и размещены радиально. Это способствует повышенной прочности и лучшему ветвлению корней.
</a:t>
            </a:r>
            <a:endParaRPr lang="en-US" sz="1589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у двудольных
</a:t>
            </a:r>
            <a:endParaRPr lang="en-US" sz="1391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 минеральных веществ через корень
</a:t>
            </a:r>
            <a:endParaRPr lang="en-US" sz="256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воды и веществ в клетках корня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клеточного строения помогают повысить эффективность сельского хозяйства и защиту растений от неблагоприятных условий.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85% современных устойчивых сортов разработаны с учетом особенностей корневой структуры.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Агробиологическое исследование, 2022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строения корня в жизни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корня обеспечивает питание, опору и взаимодействие с окружающей средой, что является фундаментом для роста и выживания растения в любых условиях.
</a:t>
            </a:r>
            <a:endParaRPr lang="en-US" sz="39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2026-05-08T15:21:25Z</dcterms:created>
  <dcterms:modified xsi:type="dcterms:W3CDTF">2026-05-08T15:21:25Z</dcterms:modified>
</cp:coreProperties>
</file>