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375" y="878965"/>
            <a:ext cx="3661200" cy="361472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25" y="729250"/>
            <a:ext cx="3750300" cy="407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 с предметами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 possessive case на понятных примерах.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16925" y="256225"/>
            <a:ext cx="37503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71545" y="0"/>
            <a:ext cx="48722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3877500" cy="278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Притяжательный падеж помогает показать связь между предметами, временем, местом и признаками. На уроке разберём ’s, s’ и of, а затем потренируемся выбирать форму без ошибок.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38775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притяжательный падеж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коротких примера достаточно, чтобы увидеть работу possessive case.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три фразы уже показывают знакомые формы притяжательного падежа в повседневной английской речи.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модели нужны, чтобы не путать ’s и s’.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помогут быстро вспомнить правила для единственного и множественного числа.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91925" y="1126406"/>
            <a:ext cx="2130000" cy="1520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7000" y="1126406"/>
            <a:ext cx="2130000" cy="15205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22075" y="1126406"/>
            <a:ext cx="2130000" cy="15205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119192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внутри целого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car’s engine is easy to picture: whole machine on the outside, important detail inside. Такая форма сразу показывает, какая часть к чему относится, и делает фразу короче.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507000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комнаты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room’s door helps the listener quickly imagine пространство и его элемент. В английском такая связь звучит естественно, когда нужно назвать конкретную часть предмета без длинного описания.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22075" y="2787577"/>
            <a:ext cx="2130000" cy="172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Удобная короткая связь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bike’s wheel works the same way: сначала называем объект, потом его часть. Это особенно удобно в учебных фразах, где важно быстро и ясно показать связь.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11075"/>
            <a:ext cx="8509500" cy="6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предмета: целое и его деталь
</a:t>
            </a:r>
            <a:endParaRPr lang="en-US" sz="2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311075"/>
            <a:ext cx="4983600" cy="11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и связь между объектами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322574" y="275752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предмета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book’s title связывает предмет с его признаком. Английский часто выбирает такую конструкцию, когда нужно назвать характеристику прямо и без лишних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22574" y="1659646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Расположение в городе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city’s center показывает не владение, а связь между объектом и его расположением. Такая форма помогает говорить компактно и звучит естественно в обычной речи.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574" y="3855401"/>
            <a:ext cx="6806417" cy="93324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«целое — часть»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house’s roof подчёркивает, что речь идёт о конкретной части объекта. Конструкция остаётся короткой и понятной, поэтому её легко узнавать в текстах и упражнениях.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311075"/>
            <a:ext cx="8503800" cy="6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Время, расстояние и стоимость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79775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Today’s lesson показывает, что притяжательная форма хорошо подходит для обозначения времени. Она звучит естественно в учебных темах и не требует длинного объяснения.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79775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Срок и объём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month’s work помогает назвать продолжительность действия. Такая модель удобна, когда важно сразу показать, сколько времени занимает дело.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014650" y="12794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через время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Five minutes’ walk часто встречается в разговоре, когда нужно указать расстояние через время в пути. Это короткая и очень практичная конструкция.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14650" y="2863175"/>
            <a:ext cx="3795900" cy="13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Ten dollars’ worth of candy показывает стоимость и количество вместе. В английском possessive case часто помогает сделать такую фразу точной и компактной.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311075"/>
            <a:ext cx="85038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и организация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4601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06751" y="23923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Вход в музей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museum’s entrance удобно использовать, если нужно назвать вход именно этого музея. В речи эта конструкция обычно короче и живее, чем развернутая альтернатива.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9338" y="106391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школы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school’s rules звучит естественно, когда речь идёт о правилах конкретного места. Такая форма делает связь между объектом и организацией понятной с первого взгляда.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06751" y="3720721"/>
            <a:ext cx="3887400" cy="12093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компании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company’s name подчёркивает принадлежность названия организации. В официальных текстах иногда выбирают of-phrase, но в обычной речи possessive case часто звучит проще.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основные формы помогают выбрать звучание по ситуации.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фраза короткая, possessive case почти всегда звучит естественнее. Для длинных и более официальных конструкций часто удобнее использовать of-phrase.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6750" y="2142754"/>
            <a:ext cx="4037700" cy="16091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8150" y="1366025"/>
            <a:ext cx="3752400" cy="316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пары с ’s и of, чтобы увидеть разницу в краткости и стиле.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сохраняется, но ’s обычно звучит короче и естественнее, а of — нейтральнее и книжнее.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03800" cy="7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двух конструкций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способа выбора конструкции делают речь естественнее.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варианта помогают выбрать естественную форму: короткая связь чаще получает ’s, а более длинная — of.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possessive case.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ловушки стоит запомнить заранее.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типичные ошибки чаще всего путают форму и смысл: лишний апостроф, выбор between its и it’s, а также неверное множественное число.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possessive case.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ошибочных фразы можно быстро привести к правильному виду.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Четыре примера показывают, как исправлять форму: нужно менять не только окончание, но и всю связь между словами.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possessive case.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сравнения достаточно, чтобы заметить, что звучит привычнее.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пары вариантов помогают увидеть разницу между короткой, естественной формой и более книжной конструкцией с of.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possessive case.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Преобразуй of в ’s и обратно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одна и та же связь передаётся двумя способами.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750" y="1552956"/>
            <a:ext cx="8503800" cy="29901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11075"/>
            <a:ext cx="85038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алгоритм выбора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быстро сравнить варианты и выбрать естественную форму.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0324" y="1124025"/>
            <a:ext cx="6655853" cy="2124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3344575"/>
            <a:ext cx="520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пары: в каждой строке смысл сохраняется, но стиль и длина фразы меняются.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’s обычно звучит короче и естественнее, а of-phrase — более нейтрально и книжно.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possessive case.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8503800" cy="68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форм и стиля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с апострофом нужно различать очень внимательно.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частые путаницы особенно важны: its без апострофа показывает принадлежность, а it’s всегда означает сокращение it is или it has.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possessive case.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15151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0675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1705950" y="1512988"/>
            <a:ext cx="3056700" cy="184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вопросов достаточно для быстрой самопроверки.
</a:t>
            </a:r>
            <a:endParaRPr lang="en-US" sz="4000" dirty="0"/>
          </a:p>
        </p:txBody>
      </p:sp>
      <p:sp>
        <p:nvSpPr>
          <p:cNvPr id="5" name="Text 2"/>
          <p:cNvSpPr txBox="1"/>
          <p:nvPr/>
        </p:nvSpPr>
        <p:spPr>
          <a:xfrm>
            <a:off x="6212575" y="557625"/>
            <a:ext cx="2615700" cy="410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коротких заданий проверяют, умеешь ли ты выбирать ’s, s’ и of без подсказки и замечать ошибки в знакомых фразах.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possessive case.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34700" y="570000"/>
            <a:ext cx="63072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говорим точнее и естественнее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вы научились выбирать между ’s и of, отличать its от it’s и замечать форму s’ в нужном месте. Теперь опишите три предмета вокруг себя по-английски.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2026-07-25T15:36:35Z</dcterms:created>
  <dcterms:modified xsi:type="dcterms:W3CDTF">2026-07-25T15:36:35Z</dcterms:modified>
</cp:coreProperties>
</file>