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слова: основа и окончание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из чего строится слово, и разберём его без ошибок.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слово на части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помогает писать правильно, замечать изменяемую часть и лучше понимать формы слов. Это особенно полезно в 3 классе, когда мы читаем, пишем и подбираем проверочные формы.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42925"/>
            <a:ext cx="242100" cy="21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основы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спрятано главное значение слова. Даже когда слово меняет форму, именно она помогает узнать знакомое слово и не потерять его смысл.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звучать по-разному в речи, но основа часто остаётся общей. Это удобно: мы сразу видим, что перед нами разные формы одного слова.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без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это всё слово без окончания. Если убрать изменяемую часть, останется основа, которая показывает, о каком предмете, признаке или действии идёт речь.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 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находит основу, разбирать слово становится легче. Так проще увидеть, какая часть слова меняется, а какая сохраняется во всех формах.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окончание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часть слова, которая может изменяться. Оно помогает слову принимать нужную форму. В словах большой дом, в большом доме и о большом доме это хорошо видно.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связывает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дружить в предложении, чтобы речь звучала правильно. Иногда его не слышно, но оно всё равно есть и выполняет свою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изменить слово по форме. Сравни пары стол — стола и книга — книги: меняется именно последняя часть слова, значит, это окончание.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посмотри, какая часть остаётся одинаковой во всех формах. Она не меняется и становится основой слова. Так разбор получается аккуратным и понятным.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проверить слово ещё раз на другом примере, например ручка — ручке. Если часть снова меняется, значит, ты нашёл окончание правильно.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основу, нужно сначала определить окончание и убрать его. В слове леса остаётся основа лес-, а в слове лесной — лесн-.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основу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не меняется, когда слово ставят в другую форму. Она остаётся главной частью слова и хранит его общий смысл, как маленькая подсказка.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изменить ещё раз, основа всё равно сохранится. Это помогает не путать разные формы одного слова и легче делать разбор.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много форм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дом, дома, дому и домом — это разные формы одного слова. Основа дом- у них общая, а окончания показывают, как именно изменилось слово.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окончаниям мы понимаем, где слово стоит в предложении и с чем оно связано. Поэтому речь становится точной, а смысл — понятнее.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кот окончание не произносится, но оно есть. При изменении формы, например в слове кота, это помогает заметить спрятанную часть слова.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«Части слова. Окончание и основа»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выглядит окончание, которое не слышно и не видно в начальной форме некоторых слов
</a:t>
            </a:r>
            <a:endParaRPr lang="en-US" sz="2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заметить слова с общим смыслом. В словах лес, лесной, лесник и перелесок легко увидеть связь с лесом, хотя формы у них разные.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 стоит думать, что основа у всех таких слов всегда одинаковая. У родственных слов она может изменяться, потому что слова образованы по-разному.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 поиске родства не помогает, потому что оно не входит в основу. Для сравнения нужно смотреть на главную часть слова, а не на изменяемую.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 родственные слова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связаны по смыслу и имеют общий корень, их называют родственными. Основа помогает это заметить, как внимательный следопыт.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слова по числу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существительные меняются, когда мы говорим об одном предмете или о нескольких. Например: книга — книги, окно — окна, ручка — ручки. Основа при этом остаётся узнаваемой.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числу легко увидеть на письме и на слух. Окончание подсказывает, в какой форме стоит слово, а основа помогает узнать его без труда.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0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5" y="1828191"/>
            <a:ext cx="384600" cy="3076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окончания помогают слову отвечать на вопросы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по-разному отвечать на вопросы: кто? кому? кем? В словах мамы, маме, мамой меняется окончание, а основа мам- остаётся той же самой.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нужный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понять, о ком идёт речь и какую роль слово играет в предложении. Благодаря ему мы легко различаем формы одного и того же слова без путаницы.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окончания словно маленькие помощники: они подбирают слову подходящую форму. Тогда предложение звучит понятно, а слова дружат между собой, как хорошие соседи.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прячет нулевое окончание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стоит тихо, но окончание есть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гриб в начальной форме окончание не слышно и не видно, но оно считается нулевым. Стоит изменить слово, и оно сразу проявляется: гриба, грибу. Так становится ясно, что окончание не всегда заметно с первого взгляда.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его невидимый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сад тоже может выглядеть очень простым. В начальной форме у него нулевое окончание, а в других формах оно появляется: сада, саду, садом. Маленькая хитрость помогает ученику не ошибиться при разборе слова.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меняет одежду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день окончание в начальной форме не слышно, но оно есть. Когда слово изменяется, окончание становится заметным: дня, дню, днём. Это удобный пример для проверки: если форма изменилась, окончание тоже изменилось.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слово по составу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 на примерах стол — стола, трава — травы, поле — поля.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окончание путают с корнем. Это ошибка: корень хранит общий смысл родственных слов, а окончание только меняет форму слова и помогает ему соединяться с другими словами.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разборе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неточность — считать окончанием ту часть, которая не меняется. Если сравнить несколько форм, сразу видно: окончание как раз и должно меняться, а неизменная часть входит в основу.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слово в двух или трёх формах. Тогда легче заметить, какая часть остаётся одинаковой, а какая исчезает, появляется или меняется вместе с вопросом.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ошибаться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Возьми 2–3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слово в разных формах, например: трава, травы, травой. Так легче заметить, какая часть меняется, а какая остаётся без изменений.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изменяемую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что изменилось в конце слова. Именно эта часть и будет окончанием, потому что она помогает слову принимать нужную форму.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Отдели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часть слова образует основу. Если помнить этот порядок, разбор получается аккуратным и понятным, даже когда слово сначала кажется хитрым.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окончания нужны в предложении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словам вставать на свои места в предложении. В выражениях у доброго друга, с добрым другом, о добром друге форма слова меняется, чтобы звучать правильно и понятно.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окончаний слова хуже соединялись бы друг с другом. Тогда речь стала бы неровной и путаной, а маленькие окончания не смогли бы выполнять свою важную работу-помощь.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узнать слово в разных формах. В словах вода, водный, водичка сохраняется общий смысл, поэтому читать такие слова легче и интереснее.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 работе со словами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окончание меняется, основа остаётся опорой слова. Она словно держит его за руку и не даёт потерять знакомую часть при изменении формы.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замечать родственные слова в словаре и в тексте. По ней удобно находить знакомые слова и быстрее понимать их смысл без лишних догадок.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основу, он увереннее читает и пишет. Слово перестаёт казаться незнакомым, даже если у него уже другая форма.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измени слово по форме и сравни несколько вариантов. Так проще увидеть, какая часть слова не остаётся прежней и помогает слову отвечать на вопросы.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Часть, которая меняется, — это окончание. Часть, которая остаётся общей в разных формах, входит в основу и хранит главное значение слова.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проверь слово ещё раз. Такой способ помогает не путать окончание с другими частями слова и делает разбор спокойным и точным.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 ученика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закрепления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меняет форму, но не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слова столы, столу, столом. В них легко заметить общую часть стол-, которая остаётся неизменной. Меняется только окончание, и именно оно показывает, как слово связано с вопросом в 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тоже есть своя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река, реки, реке основа рек- помогает увидеть знакомый смысл. Окончание меняется, а общая часть остаётся, будто слово надевает разные костюмы, но остаётся собой.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его 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поле тоже удобно для тренировки. В форме поля видно, что меняется окончание, а основа пол- сохраняется. Такой пример помогает быстро проверить, как слово строится и почему оно звучит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хранит главное значение слова, а окончание помогает ему менять форму и дружить с другими словами. Если уметь находить обе части, разбор становится проще, а чтение и письмо — увереннее.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2026-05-22T01:34:07Z</dcterms:created>
  <dcterms:modified xsi:type="dcterms:W3CDTF">2026-05-22T01:34:07Z</dcterms:modified>
</cp:coreProperties>
</file>