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 über mich: как рассказать о себе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рассказ о себе на немецком для 7 класса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рассказывать о себе по-немецки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«Mehr über mich» помогает говорить, читать и писать о своей жизни. Здесь нужны простые фразы, местоимения ich, du, er/sie/es, глагол sein и знакомая лексика для школьного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ich heiße und wie alt ich bin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имя и используют простую модель: «Ich heiße …». Это первая фраза, с которой обычно начинается знакомство, поэтому она должна звучать уверенно и без лишних слов.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сообщают возраст и класс: «Ich bin 13 Jahre alt» и «Ich gehe in die 7. Klasse». Здесь важно помнить форму глагола sein: правильно говорить именно bin.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коротко называют город или место, где живут: «Ich wohne in …». Так три-четыре предложения уже создают ясное и логичное начало устного рассказа о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Familie und meine wichtigsten Menschen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моей семье есть мама, папа и младшая сестра. Мы живём вместе, часто ужинаем все вместе и обсуждаем, как прошёл день. Для меня это важные люди, потому что они всегда поддерживают и помогают.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 общие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выходным мы иногда убираем квартиру, ходим на прогулку или навещаем бабушку. Мне нравится, что в семье каждый помогает друг другу. Такие маленькие дела делают нас ближе и создают тёплую атмосферу.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праздники мы стараемся собираться вместе и проводить время без спешки. Мы смотрим фильмы, играем в настольные игры и разговариваем. Такие моменты остаются в памяти надолго и делают семью особенно важной.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Alltag: на что уходит время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меняется в зависимости от уроков, кружков и домашних заданий.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времени для 7 класса, без точных статистических данных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занимает сон и учёба; свободные занятия важны, но их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108" y="1695597"/>
            <a:ext cx="2817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7633" y="3214682"/>
            <a:ext cx="32865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Schule und meine Lieblingsfächer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 изучать слова и строить простые фразы. На таких уроках я быстро вижу результат и могу лучше понимать тексты и задания.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предмет помогает тренировать внимание и логику. Иногда он сложный, но мне нравится решать задачи и находить правильный ответ шаг за шагом.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работать творчески и выражать свои идеи через рисунок. Мне интересно пробовать новые цвета, формы и задания, где нужен воображение.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уроки дают новые факты и объясняют, как устроен мир. Мне особенно нравятся опыты, наблюдения и темы, где нужно рассуждать и делать выводы.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Hobbys und wie oft ich sie mache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чем я занимаюсь чаще всего, где это происходит и что мне даёт каждое увлечение.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школьного рассказа о себе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распределяются по-разному, но каждое из них добавляет либо знания, либо отдых, либо энергию.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Lieblingshobby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любимое хобби — рисование. Я занимаюсь им уже несколько лет, обычно дома, где у меня есть бумага, карандаши и цветные ручки; это помогает мне расслабиться после учёбы.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 придумывать новые идеи и рисовать то, что я вижу или представляю. Особенно приятно, когда получается аккуратная работа и можно показать её друзьям или семье.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 придумывать новые идеи и рисовать то, что я вижу или представляю. Особенно приятно, когда получается аккуратная работа и можно показать её друзьям или семье.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normaler Tag: мой обычный день по-немецки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буднего дня школьника и основные действия в течение дня.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Freunde und unsere Gemeinsamkeiten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хорошо, когда у нас есть общее дело: подготовка к проекту, игра в команде или совместная помощь с домашним заданием. Тогда дружба становится не только приятной, но и полезной.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важны честность, доброжелательность и чувство юмора. С такими друзьями легко общаться, потому что мы понимаем друг друга и можем спокойно говорить о школе, увлечениях и планах.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часто видимся в школе, во дворе или на кружках, а иногда переписываемся онлайн. Если кто-то не понял задание, мы помогаем друг другу и вместе ищем правильное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19" y="1459363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59363"/>
            <a:ext cx="375900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59363"/>
            <a:ext cx="375900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3798" y="3121379"/>
            <a:ext cx="364153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1318" y="3121379"/>
            <a:ext cx="328913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 интересует и вдохновляет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книги помогают узнавать новые слова и смотреть на мир шире. Меня привлекают смелые герои, неожиданные повороты и полезные мысли, которые потом хочется обсудить или записать.
</a:t>
            </a:r>
            <a:endParaRPr lang="en-US" sz="1123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сериалы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фильм вдохновляет сильными поступками, красивыми идеями и яркими персонажами. После просмотра легче сказать по-немецки: Ich finde das spannend, потому что сюжет запоминается и вызывает эмоции.
</a:t>
            </a:r>
            <a:endParaRPr lang="en-US" sz="1123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настроение и помогает сосредоточиться после уроков. Мне нравятся ритм, мелодия и слова, которые можно понять и почувствовать, а потом рассказать, что именно меня мотивирует.
</a:t>
            </a:r>
            <a:endParaRPr lang="en-US" sz="1123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учит терпению, дисциплине и умению не сдаваться после ошибок. Он показывает, как регулярные тренировки ведут к результату, а это очень полезно и для учёбы, и для жизни.
</a:t>
            </a:r>
            <a:endParaRPr lang="en-US" sz="1157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люди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успокаивает, а интересные люди учат новому своим примером. Когда кто-то делает доброе или смелое дело, хочется сказать: Das motiviert mich, und ich lerne gern von solchen Menschen.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Stärken: что у меня получается хорошо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не только сильные стороны, но и качества, которые можно развивать постепенно. Это удобно для короткого устного рассказа по-немецки.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ученика для учебной презентации, 2025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сторона — любознательность, а ниже всего оценены творчество и настойчивость. Значит, стоит поддерживать сильные качества и работать над регулярностью.
</a:t>
            </a:r>
            <a:endParaRPr lang="en-US" sz="9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мне особенно хорошо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 выбираю это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Lieblingsort ist моя комната. Там тихо, светло и всё лежит на своих местах. Dort fühle ich mich wohl, weil я могу спокойно отдыхать и собираться с мыслями.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там делаю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читаю, слушаю музыку и иногда делаю домашнее задание. Здесь рядом любимые вещи, поэтому мне легче сосредоточиться и чувствовать себя спокойно после школьного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маленьких успехов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года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поставил себе небольшую цель и стал чаще повторять слова. Сначала это было трудно, но регулярность помогла заметить первые результаты.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хорошая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упражнений я лучше понял тему и получил хороший результат. Я увидел, что Übung и Anstrengung действительно дают Erfolg.
</a:t>
            </a:r>
            <a:endParaRPr lang="en-US" sz="1145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деле или проекте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помог в общем задании и научился работать аккуратнее. Мне было приятно сказать: Ich habe gelernt, zusammenzuarbeiten und nicht сразу сдаваться.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я увереннее отвечаю и лучше помню материал. Я могу гордиться тем, что маленькие шаги привели к заметному прогрессу.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у меня уже есть и чему я хочу научиться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развиты чтение вслух и работа в паре. Больше всего внимания нужно уверенности при ответе у доски и точности произношения.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увидеть сильные стороны и ближайшие учебные задачи. Она удобна для устного комментария по-немецки.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самооценка ученика, 2025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mich glücklich macht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занятия по-разному влияют на настроение: одни успокаивают, другие придают силы. Для рассказа по-немецки удобно назвать причину каждого выбора одним коротким предложением.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настроения ученика, 2025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радости дают семья и успехи в школе. Значит, для хорошего настроения важны и близкие люди, и ощущение личного прогресса.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цели на этот год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хочу лучше учиться по одному предмету и меньше ошибаться в нём. Для этого мне нужно чаще повторять правила, задавать вопросы и не откладывать подготовку на последний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вторая цель — выучить больше немецких слов и увереннее говорить на уроке. Тогда мне будет легче строить фразы, понимать текст и отвечать без долгой паузы.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я хочу читать чаще или регулярно заниматься спортом. Это поможет мне стать выносливее, внимательнее и спокойнее, а также лучше распределять время после школы.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 достигаю цели шаг за шагом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результат появляется через регулярные маленькие действия и проверку прогресса.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 я хочу стать в будущем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человеком я хочу быть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Später möchte ich стать самостоятельным, уверенным и добрым человеком. Мне важно уметь принимать решения самому, уважать других и не бояться новых задач.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для меня важно позже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будущем я хотел бы развиваться в том, что мне интересно: языки, техника, спорт или творчество. Ich möchte einmal eine Aufgabe haben, которая приносит пользу и радость.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 мне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рассказ объединяет семью, школу, интересы, друзей и цели. Если я скажу Ich heiße ..., Ich bin ..., Ich mag ..., Ich lerne ... и Ich möchte ..., то смогу уверенно рассказать о себе по-немецки.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2026-05-25T02:32:34Z</dcterms:created>
  <dcterms:modified xsi:type="dcterms:W3CDTF">2026-05-25T02:32:34Z</dcterms:modified>
</cp:coreProperties>
</file>