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политической карты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границ — это история войн, империй и новых государств.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что она показывает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отражает не только государства и столицы, но и зависимые территории, автономии, спорные зоны и реальные соотношения сил между странами, сформированные историей, ресурсами, культурой и международными конфликтами.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этап: первые государства и границы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ранней государственности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возникали в долинах крупных рек, где стабильное земледелие позволяло собирать налоги, содержать власть и управлять обширной территорией.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без 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Древнем Египте, Месопотамии и Китае рубежи часто смещались после завоеваний, а политическое пространство менялось быстрее, чем успевало закрепиться на карте.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 и армий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Центрами власти были города, храмы и крепости, а контроль над армией и торговыми путями определял, кто управлял территорией и ее населением.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ресурс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оросительные системы имели стратегическое значение: тот, кто контролировал воду, получал преимущество в хозяйстве, обороне и расширении владений.
</a:t>
            </a:r>
            <a:endParaRPr lang="en-US" sz="13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эпохи формирования политической карты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не просто добавлял государства, а менял сам принцип организации мирового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резкие перестройки пришлись на XX век, когда старые имперские системы быстро уступили место множеству новых границ.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всемирной истории и 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мозаика государств и империй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раздробленность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Европы существовали королевства, княжества, графства и города-государства, и их границы нередко менялись после династических браков, войн и временных союзов.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силы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сохранялись мощные политические образования — Византия, Арабский халифат, китайские империи и Япония, задававшие устойчивые региональные модели власти.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легитимность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принадлежность часто определяла союзников, врагов и право на власть, а церковь и духовные традиции укрепляли или, напротив, ограничивали политическое влияние.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система делала территорию дробной: вассальная зависимость, наследование владений и военные походы постоянно перераспределяли земли между правителями.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новая дорога к 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XV века европейские державы вышли за пределы привычного мира и превратили морские пути в средство расширения влияния. Экспедиции открывали доступ к землям, торговле и стратегическим узлам, а вместе с ними — к контролю над целыми регионами.
</a:t>
            </a:r>
            <a:endParaRPr lang="en-US" sz="1113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за морем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Португалия первыми создали широкую сеть владений, а затем к разделу колоний подключились Нидерланды, Британия и Франция. На карте появились метрополии и зависимые территории, связанные неравным обменом ресурсов и власти.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мирового пространства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 изменила не только границы, но и само представление о мире. Океаны перестали быть барьером и стали маршрутом подчинения, через который европейские государства включали в свою систему далёкие континенты и народы.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экспансия и рождение колониального мира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97249"/>
            <a:ext cx="3887700" cy="21439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империи и их роль в изменении карты мира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империи объединяли огромные пространства, но одновременно создавали условия для будущих национальных движений и распада.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расширяли политическое пространство, но усиливали противоречия между центром и окраинами, что позже ускорило борьбу за независимость.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всемирной истории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формирование национальных государств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наполеоновских войн в Европе усилились идеи национального самоопределения. Язык, культура и историческая память всё чаще воспринимались как основа политического единства.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государство стало ведущей моделью политической организации, а границы всё чаще оправдывались принадлежностью населения к общей нации и общему историческому опыту.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Объединительные процессы в Италии и Германии изменили карту Центральной Европы. Наряду с этим в Латинской Америке укреплялись новые независимые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изменения политической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пути изменения статуса территории: от исторической причины до международного закрепления.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суверенных государств в XX веке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скачки приходятся на эпоху деколонизации и на распад многонациональных федераций в Европе и Евразии.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государств связан прежде всего с самоопределением народов и международным признанием новых границ.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обобщения; членство ООН на 2024 год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 новый передел Европы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война ускорила крушение четырёх крупных империй: Германской, Австро-Венгерской, Османской и Российской. Освободившееся пространство стало основой для новых государств и пересмотра старых границ.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политической карте Европы появились Польша, Чехословакия, Югославия и независимые страны Балтии. Их возникновение означало переход от имперского деления территории к национальному принципу.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Версальско-Вашингтонская система закрепила послевоенное устройство мира, но не устранила взаимные претензии и чувство несправедливости. Это сделало границы временными и уязвимыми для новых конфликтов.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карта Европы стала менее имперской и более национальной, однако новое равновесие оказалось непрочным. Именно поэтому межвоенный период сохранил высокий риск политической нестабильности.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и послевоенный мировой порядок
</a:t>
            </a:r>
            <a:endParaRPr lang="en-US" sz="2295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окончание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антигитлеровской коалиции изменила соотношение сил в мире и вывела на первый план США и СССР как две сверхдержавы.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1940-х: блоковое разделение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часть Азии оказались разделены на сферы влияния; Германия и Корея стали символами раскола, связанного с началом холодной войны.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1945–1949: новая система институтов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ООН, НАТО и Организации Варшавского договора закрепило послевоенные правила и усилило роль союзов в политической карте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97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16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5844" y="1180190"/>
            <a:ext cx="309900" cy="247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деколонизации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усиливались партии, движения и лидеры, требовавшие политических прав и самостоятельности. Именно внутренняя мобилизация населения стала главным двигателем освобождения.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метрополий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вышли из войны истощёнными, с большими потерями и меньшими возможностями удерживать колонии. Это ускорило передачу власти на места.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самоопределение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идея самоопределения получила международное признание и стала важным аргументом в пользу создания новых государств в Азии и Африке.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независимые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Индонезия, Гана, Алжир и Конго показали, что деколонизация шла в разных регионах и по разным сценариям, но вела к одному результату — суверенитету.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международных норм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независимость колоний стала восприниматься не как исключение, а как закономерный этап мировой истории. Это изменило политическую карту целых континентов.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деколонизации по регионам мира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исторические итоги по годам, а относительную интенсивность деколонизации в разных регионах мира в середине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 рост числа новых государств внесла Африка, а Азия дала ранний и заметный старт процессу. Океания и Карибский бассейн имели меньший, но устойчивый вклад.
</a:t>
            </a:r>
            <a:endParaRPr lang="en-US" sz="1189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общих исторических итогов деколонизации в Азии, Африке, Океании и Карибском бассейне.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независимых государств возникло на территории бывшего СССР после его распада.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стало одним из самых масштабных и быстрых изменений политической карты конца XX века, повлияв на границы, международные отношения и систему безопасности в Евразии.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в 1991 году.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7306" y="1151850"/>
            <a:ext cx="3796587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типы территорий и политических статусов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политическая карта включает разные формы территориального статуса — от полностью суверенных государств до спорных и частично признанных 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территории определяется не только фактом контроля над ней, но и международным признанием, степенью автономии и наличием межгосударственных споров.
</a:t>
            </a:r>
            <a:endParaRPr lang="en-US" sz="1007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географическая и политическая классификация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объединения и региональные союзы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создают единые или согласованные нормы торговли, передвижения и сотрудничества. Это снижает барьеры между соседними странами, не отменяя их суверенитета.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взаимосвязь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МЕРКОСУР и другие союзы показывают, что экономические интересы всё чаще решаются не в одиночку, а через коллективные механизмы и общие рынки.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союз, АСЕАН и СНГ помогают согласовывать внешнюю политику, реагировать на кризисы и вырабатывать общие подходы к безопасности, миграции и развитию.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сохраняются на карте, но их значение меняется: важнее становятся транспортные коридоры, соглашения и взаимозависимость в энергетике, торговле и перемещении людей.
</a:t>
            </a:r>
            <a:endParaRPr lang="en-US" sz="13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9775" y="1155650"/>
            <a:ext cx="259875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3644" y="3042842"/>
            <a:ext cx="309900" cy="275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91212" y="3032075"/>
            <a:ext cx="297000" cy="29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факторы изменения политической карты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людей меняет этнический состав регионов, усиливает давление на города и иногда обостряет споры о правах меньшинств и статусе территорий.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Этнополитические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между группами населения могут привести к кризисам, автономизации или распаду государств, если политический компромисс долго не достигается.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редкоземельные металлы усиливают значение отдельных территорий и делают борьбу за контроль над ними частью международной политики.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Проливы, порты и транзитные коридоры имеют стратегическое значение, потому что от них зависит безопасность торговли, поставок и глобальных цепочек.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санкции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 международные санкции способны ослаблять государства, менять приоритеты развития и усиливать конкуренцию за доступ к воде, северным территориям и инфраструктуре.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получает новый политический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 внутренней мобилизации к международному признанию и закреплению нового статуса территории.
</a:t>
            </a:r>
            <a:endParaRPr lang="en-US" sz="2319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история, которая продолжается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менялась через войны, империи, деколонизацию и интеграцию, а сегодня развивается дальше под влиянием признания, конфликтов и новых союзов. Это живая система, отражающая баланс сил в мире.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2026-06-02T22:23:20Z</dcterms:created>
  <dcterms:modified xsi:type="dcterms:W3CDTF">2026-06-02T22:23:20Z</dcterms:modified>
</cp:coreProperties>
</file>