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94050" y="4044222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473309" y="999811"/>
            <a:ext cx="6197400" cy="262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и размеры Земли: обзор и ключевые темы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древних мифов до современных моделей геоида и эллипсоида.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человечества к пониманию формы Земли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человечество представляло Землю плоской, позже греческие философы сформировали научный взгляд на её шарообразность. Эпоха географических открытий окончательно подтвердила глобальную форму планеты.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592325"/>
            <a:ext cx="2550322" cy="1676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552" y="1592325"/>
            <a:ext cx="2550322" cy="16761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233" y="1592325"/>
            <a:ext cx="2550322" cy="167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470297"/>
            <a:ext cx="2550322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2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Плоская Земля в древних цивилизациях
</a:t>
            </a:r>
            <a:pPr algn="l" indent="0" marL="0">
              <a:lnSpc>
                <a:spcPct val="100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Египте и Месопотамии Земля изображалась плоским диском, поддерживаемым мифическими существами. Это отражало ограниченные знания и мифологический взгляд на мир.
</a:t>
            </a:r>
            <a:endParaRPr lang="en-US" sz="1282" dirty="0"/>
          </a:p>
        </p:txBody>
      </p:sp>
      <p:sp>
        <p:nvSpPr>
          <p:cNvPr id="10" name="Text 1"/>
          <p:cNvSpPr txBox="1"/>
          <p:nvPr/>
        </p:nvSpPr>
        <p:spPr>
          <a:xfrm>
            <a:off x="3285897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2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Месопотамские и индийские космологии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шумеров и древней Индии описывали Землю как плоскую обитель, окружённую океаном и небу подобным сводом. Такой образ формировался без научных наблюдений.
</a:t>
            </a:r>
            <a:endParaRPr lang="en-US" sz="1332" dirty="0"/>
          </a:p>
        </p:txBody>
      </p:sp>
      <p:sp>
        <p:nvSpPr>
          <p:cNvPr id="11" name="Text 2"/>
          <p:cNvSpPr txBox="1"/>
          <p:nvPr/>
        </p:nvSpPr>
        <p:spPr>
          <a:xfrm>
            <a:off x="6057394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2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ранних представлений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глобальных путешествий и астрономических данных препятствовало критической оценке формы планеты, удерживая человечество в мифологических рамках.
</a:t>
            </a:r>
            <a:endParaRPr lang="en-US" sz="1332" dirty="0"/>
          </a:p>
        </p:txBody>
      </p:sp>
      <p:sp>
        <p:nvSpPr>
          <p:cNvPr id="12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взгляды на форму Земли
</a:t>
            </a:r>
            <a:endParaRPr lang="en-US" sz="2700" dirty="0"/>
          </a:p>
        </p:txBody>
      </p:sp>
      <p:sp>
        <p:nvSpPr>
          <p:cNvPr id="13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4649" y="457322"/>
            <a:ext cx="3822138" cy="19782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доказательства шарообразности Земли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73575" y="2810175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Аристотель отмечал форму тени Земли на Луне во время затмений, доказывая её круглость. Наблюдения горизонта подчеркивали постепенное исчезновение кораблей снизу вверх.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64475" y="2810175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Эратосфен измерил длину тени в двух городах и, используя расстояние между ними, вычислил окружность Земли с поразительной точностью для своего времени.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путешествия, подтверждающие форму Земли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137470" y="3441333"/>
            <a:ext cx="3117844" cy="1138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1519–1522 — Экспедиция Магеллана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кругосветное плавание доказывает возможность обойти земной шар и вернуться в исходный пункт.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701053" y="1640136"/>
            <a:ext cx="3117845" cy="1138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1492 — Глобус Мартина Бехайма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первой трехмерной модели планеты, переход от плоских карт к глобусам, визуализирующим реальную форму Земли.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4715613" y="3441333"/>
            <a:ext cx="3130096" cy="1138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XVIII — нач. XIX век — Геодезические измерения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измерения начинают уточнять параметры земного эллипсоида, подтверждая форму сплюснутого шара.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4284826" y="1640136"/>
            <a:ext cx="3117845" cy="1138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 век — Развитие мореплавания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Усовершенствование навигационных инструментов требует точных данных о размерах и форме планеты.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4649" y="457322"/>
            <a:ext cx="3822138" cy="19782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научные модели Земли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13" y="2810177"/>
            <a:ext cx="3814762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Геоид — физическая поверхность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Геоид учитывает гравитационные аномалии и соответствует уровню мирового океана при отсутствии внешних воздействий. Эта модель важна для точных исследований земной поверхности и изменений уровня моря.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64650" y="2810177"/>
            <a:ext cx="3877904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Эллипсоид вращения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Эллипсоид — упрощённая математическая фигура, приближающая общую форму Земли. Он используется для вычисления координат в системах навигации и создания карт.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2168744"/>
            <a:ext cx="4176900" cy="13882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геоида и эллипсоида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ключевые свойства и области применения двух основных моделей формы Земли.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использование моделей обеспечивает высокую точность геопространственных данных.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Росреестр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6053" y="1691650"/>
            <a:ext cx="731700" cy="731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1784" y="3141338"/>
            <a:ext cx="640238" cy="731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34303" y="1691638"/>
            <a:ext cx="731700" cy="731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34303" y="3141350"/>
            <a:ext cx="731700" cy="7317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подтверждения формы Земли из космоса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2017816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космические снимки
</a:t>
            </a:r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Спутник-1 и миссии «Аполлон» подтвердили сферическую форму планеты на изображениях из космоса.
</a:t>
            </a:r>
            <a:endParaRPr lang="en-US" sz="1484" dirty="0"/>
          </a:p>
        </p:txBody>
      </p:sp>
      <p:sp>
        <p:nvSpPr>
          <p:cNvPr id="12" name="Text 3"/>
          <p:cNvSpPr txBox="1"/>
          <p:nvPr/>
        </p:nvSpPr>
        <p:spPr>
          <a:xfrm>
            <a:off x="2017816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Спутниковые навигационные 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Параметры эллипсоида используются в расчетах GPS и ГЛОНАСС, обеспечивая точное определение координат.
</a:t>
            </a:r>
            <a:endParaRPr lang="en-US" sz="1484" dirty="0"/>
          </a:p>
        </p:txBody>
      </p:sp>
      <p:sp>
        <p:nvSpPr>
          <p:cNvPr id="13" name="Text 4"/>
          <p:cNvSpPr txBox="1"/>
          <p:nvPr/>
        </p:nvSpPr>
        <p:spPr>
          <a:xfrm>
            <a:off x="5608741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Гравиметрические спутники
</a:t>
            </a:r>
            <a:pPr algn="l" indent="0" marL="0">
              <a:lnSpc>
                <a:spcPct val="100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Миссии GRACE и GOCE создают подробные карты геоида с точностью до сантиметров, фиксируя гравитационные вариации.
</a:t>
            </a:r>
            <a:endParaRPr lang="en-US" sz="1359" dirty="0"/>
          </a:p>
        </p:txBody>
      </p:sp>
      <p:sp>
        <p:nvSpPr>
          <p:cNvPr id="14" name="Text 5"/>
          <p:cNvSpPr txBox="1"/>
          <p:nvPr/>
        </p:nvSpPr>
        <p:spPr>
          <a:xfrm>
            <a:off x="5608741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Космическая геодезия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позволяют измерять размеры Земли и контролировать её деформации с высокой точностью постоянно.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параметры радиусов Земли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сплюснута у полюсов, что важно учитывать в инженерии и навигации.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радиусов подтверждает, что Земля — геоид с неравномерной формой, а не идеальный шар.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Физический атлас Земли, 2023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геометрические параметры Земли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Экваториальная длина окружности Земли составляет примерно 40 075 км, что отражает максимальный периметр по широте экватора.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меридиана — около 40 008 км, что представляет собой протяжённость от полюса к полюсу по долготе.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диаметр Земли равен приблизительно 12 742 км и учитывает сплюснутость вокруг оси вращения.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площадь поверхности Земли около 510 миллионов квадратных километров, из которых 70% покрыто Мировым океаном.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2097483"/>
            <a:ext cx="3675575" cy="21680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Эллипсоидальная сплюснутость Земли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911213" y="1729033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вращения Земли вокруг оси центробежные силы максимальны у экватора, что приводит к заметному сплюснению планеты у полюсов.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11213" y="3299736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Величина сплюснутости выражается как отношение разницы между экваториальным и полярным радиусами к экваториальному радиусу и составляет примерно 1 к 298,257.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измерений размеров Земли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триангуляция и базисные измерения позволили с высокой точностью определить дуги меридиана и форму Земли на локальных участках.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включают спутниковые лазерные дальномеры, радиолокационные спутники и системы глобальной навигации, такие как GPS и ГЛОНАСС.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Повторное уточнение параметров эллипсоида и геоида возможно благодаря обработке спутниковых данных, обеспечивая повышение точности геопозиционирования.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2849" y="923925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39 375 км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позволили оценить длину окружности планеты с ошибкой менее 2%, что удивительно для античных времен.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источники и современные исследования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772027" y="1524001"/>
            <a:ext cx="3829125" cy="20954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Эратосфен использовал измерения теней солнца в двух городах и расстояния между ними, взяв основу параллельности солнечных лучей.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геодезического измерения размеров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определения параметров планеты на основе триангуляции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618303"/>
            <a:ext cx="2550322" cy="19227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0413" y="1618303"/>
            <a:ext cx="2550322" cy="19227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3613" y="1618303"/>
            <a:ext cx="2550322" cy="192270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57213" y="3703345"/>
            <a:ext cx="2550845" cy="74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5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Теоретическое обоснование Ньютона
</a:t>
            </a:r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Исаак Ньютон математически обосновал возможное сплющивание Земли под влиянием центробежных сил, вызванных её вращением, что стало фундаментом для дальнейших измерений.
</a:t>
            </a:r>
            <a:endParaRPr lang="en-US" sz="1065" dirty="0"/>
          </a:p>
        </p:txBody>
      </p:sp>
      <p:sp>
        <p:nvSpPr>
          <p:cNvPr id="12" name="Text 1"/>
          <p:cNvSpPr txBox="1"/>
          <p:nvPr/>
        </p:nvSpPr>
        <p:spPr>
          <a:xfrm>
            <a:off x="3297371" y="3703343"/>
            <a:ext cx="2550846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4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Экспедиции XVIII века
</a:t>
            </a:r>
            <a:pPr algn="l" indent="0" marL="0">
              <a:lnSpc>
                <a:spcPct val="100000"/>
              </a:lnSpc>
              <a:buNone/>
            </a:pPr>
            <a:r>
              <a:rPr lang="en-US" sz="9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Французские научные экспедиции в Лапландию и Перу измерили дуги меридианов, доказав различие в радиусах Земли на разных широтах и подтвердив теории Ньютона.
</a:t>
            </a:r>
            <a:endParaRPr lang="en-US" sz="1134" dirty="0"/>
          </a:p>
        </p:txBody>
      </p:sp>
      <p:sp>
        <p:nvSpPr>
          <p:cNvPr id="13" name="Text 2"/>
          <p:cNvSpPr txBox="1"/>
          <p:nvPr/>
        </p:nvSpPr>
        <p:spPr>
          <a:xfrm>
            <a:off x="6037529" y="3703343"/>
            <a:ext cx="2550846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8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семьи Кассини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Кассини разработала точные топографические карты и стандарты геодезических измерений, значительно повысив качество картографии XVIII века.
</a:t>
            </a:r>
            <a:endParaRPr lang="en-US" sz="1178" dirty="0"/>
          </a:p>
        </p:txBody>
      </p:sp>
      <p:sp>
        <p:nvSpPr>
          <p:cNvPr id="14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Измерения во времена Ньютона и Кассини
</a:t>
            </a:r>
            <a:endParaRPr lang="en-US" sz="2700" dirty="0"/>
          </a:p>
        </p:txBody>
      </p:sp>
      <p:sp>
        <p:nvSpPr>
          <p:cNvPr id="15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между геоидом и эллипсоидом: научные детали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Геоид учитывает локальные аномалии гравитационного поля и служит основой для определения абсолютных высот относительно уровня моря.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Эллипсоид представляет гладкую математическую поверхность, необходимую для расчёта координат и работы навигационных систем GPS и ГЛОНАСС.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Максимальные отклонения геоида от эллипсоида достигают около 100 метров в высоту, меняясь по регионам из-за неоднородностей в земной коре.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862964" y="1729033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меньшего радиуса на полюсах гравитационное поле там примерно на 0,5% сильнее, чем у экватора, влияя на точность измерений.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77776" y="1729033"/>
            <a:ext cx="3509012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внутренних масс Земли и рельефа создаёт вариации гравитационного поля, что учитывается в геофизических исследованиях.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77777" y="3299736"/>
            <a:ext cx="3509010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поправки важны для навигации, телекоммуникаций и синхронизации времени на глобальном уровне, обеспечивая стабильность систем.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62965" y="3299736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спутниковой навигации корректируют временные и координатные данные с учётом вращения и формы Земли для максимальной точности.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формы Земли на гравитацию и время
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464992"/>
            <a:ext cx="3825794" cy="19203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745755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Земли на глобусах и картах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873575" y="2810175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Глобусы демонстрируют трёхмерное представление Земли с учётом сплюснутости, наглядно показывая её фигуру для изучения и обучения.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64475" y="2810175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Плоские карты неизбежно искажают длины, углы и площади; разные картографические проекции адаптируются под конкретные географические задачи.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2849" y="923925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70%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поверхности планеты покрыто водой, что делает точное знание формы Земли критичным для морской навигации и глобальных климатических моделей.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исследования и спутниковые данные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772027" y="1524001"/>
            <a:ext cx="3829125" cy="20954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и параметры Земли имеют ключевое значение для спутниковых технологий, навигации, метеорологии и геоинформационных систем.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73309" y="895350"/>
            <a:ext cx="6197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точных данных о форме и размерах Земли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измерения формы Земли поддерживают развитие навигации, науки и технологий, обеспечивая надежную основу для многочисленных природных и технических приложений.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2026-05-08T00:32:05Z</dcterms:created>
  <dcterms:modified xsi:type="dcterms:W3CDTF">2026-05-08T00:32:05Z</dcterms:modified>
</cp:coreProperties>
</file>